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1" r:id="rId2"/>
    <p:sldId id="259" r:id="rId3"/>
    <p:sldId id="260" r:id="rId4"/>
    <p:sldId id="304" r:id="rId5"/>
    <p:sldId id="351" r:id="rId6"/>
    <p:sldId id="352" r:id="rId7"/>
    <p:sldId id="353" r:id="rId8"/>
    <p:sldId id="305" r:id="rId9"/>
    <p:sldId id="350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8" r:id="rId19"/>
    <p:sldId id="389" r:id="rId20"/>
    <p:sldId id="390" r:id="rId21"/>
    <p:sldId id="391" r:id="rId22"/>
    <p:sldId id="363" r:id="rId23"/>
    <p:sldId id="365" r:id="rId24"/>
    <p:sldId id="369" r:id="rId25"/>
    <p:sldId id="366" r:id="rId26"/>
    <p:sldId id="370" r:id="rId27"/>
    <p:sldId id="367" r:id="rId28"/>
    <p:sldId id="371" r:id="rId29"/>
    <p:sldId id="372" r:id="rId30"/>
    <p:sldId id="373" r:id="rId31"/>
    <p:sldId id="374" r:id="rId32"/>
    <p:sldId id="376" r:id="rId33"/>
    <p:sldId id="377" r:id="rId34"/>
    <p:sldId id="378" r:id="rId35"/>
    <p:sldId id="379" r:id="rId36"/>
    <p:sldId id="364" r:id="rId37"/>
    <p:sldId id="380" r:id="rId38"/>
    <p:sldId id="381" r:id="rId39"/>
    <p:sldId id="382" r:id="rId40"/>
    <p:sldId id="384" r:id="rId41"/>
    <p:sldId id="385" r:id="rId42"/>
    <p:sldId id="383" r:id="rId43"/>
    <p:sldId id="386" r:id="rId44"/>
    <p:sldId id="387" r:id="rId45"/>
    <p:sldId id="388" r:id="rId46"/>
    <p:sldId id="265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39900"/>
    <a:srgbClr val="FEAC22"/>
    <a:srgbClr val="595959"/>
    <a:srgbClr val="2C85C3"/>
    <a:srgbClr val="AEA499"/>
    <a:srgbClr val="FEF7EB"/>
    <a:srgbClr val="E7ECF0"/>
    <a:srgbClr val="F3F8FC"/>
    <a:srgbClr val="006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6318" autoAdjust="0"/>
  </p:normalViewPr>
  <p:slideViewPr>
    <p:cSldViewPr snapToGrid="0">
      <p:cViewPr varScale="1">
        <p:scale>
          <a:sx n="106" d="100"/>
          <a:sy n="106" d="100"/>
        </p:scale>
        <p:origin x="7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3EB6858-DE99-4F4D-A798-3FE098B20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BBFB9B-2EDE-4DCF-A73D-AA5BFC214D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AB3C-AF6D-4896-96E1-39CE22DA73CA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994AF1-1654-42C5-97FB-0359E7054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0C5DF9-7375-49F9-9479-BF1919A496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947CA-3F22-4C36-8B2C-10ABB6C576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899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AC7B1-0413-4358-99AC-0C6E12F45BBA}" type="datetimeFigureOut">
              <a:rPr lang="zh-CN" altLang="en-US" smtClean="0"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478AB-46AF-41C8-B889-21F330B8AF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1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258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3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77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9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1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44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74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204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8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7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8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47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86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99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20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86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2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30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64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3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132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7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25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6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6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17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11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24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32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18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85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81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9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11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195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98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41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79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55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3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76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6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6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478AB-46AF-41C8-B889-21F330B8AF6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6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B4AA39-FEE5-480E-84A6-BD23720CC9AE}"/>
              </a:ext>
            </a:extLst>
          </p:cNvPr>
          <p:cNvGrpSpPr/>
          <p:nvPr userDrawn="1"/>
        </p:nvGrpSpPr>
        <p:grpSpPr>
          <a:xfrm>
            <a:off x="-569041" y="182011"/>
            <a:ext cx="13251416" cy="6802772"/>
            <a:chOff x="-569041" y="182011"/>
            <a:chExt cx="13251416" cy="68027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404F5BB-EC3D-4289-A593-900ADE7C0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14" t="32181" r="3105" b="30236"/>
            <a:stretch/>
          </p:blipFill>
          <p:spPr>
            <a:xfrm>
              <a:off x="-569041" y="182011"/>
              <a:ext cx="1330343" cy="132397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F67E853-B7FC-4522-8C17-6E8708F313CB}"/>
                </a:ext>
              </a:extLst>
            </p:cNvPr>
            <p:cNvGrpSpPr/>
            <p:nvPr/>
          </p:nvGrpSpPr>
          <p:grpSpPr>
            <a:xfrm>
              <a:off x="3949464" y="372979"/>
              <a:ext cx="4293071" cy="234794"/>
              <a:chOff x="3890766" y="495769"/>
              <a:chExt cx="4293071" cy="23479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971E11B8-D7EB-4F05-AE4F-24FD46CBF426}"/>
                  </a:ext>
                </a:extLst>
              </p:cNvPr>
              <p:cNvGrpSpPr/>
              <p:nvPr/>
            </p:nvGrpSpPr>
            <p:grpSpPr>
              <a:xfrm>
                <a:off x="783164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11" name="箭头: V 形 10">
                  <a:extLst>
                    <a:ext uri="{FF2B5EF4-FFF2-40B4-BE49-F238E27FC236}">
                      <a16:creationId xmlns:a16="http://schemas.microsoft.com/office/drawing/2014/main" id="{F720F7DA-4837-47BE-BE27-C0DB505CAC3E}"/>
                    </a:ext>
                  </a:extLst>
                </p:cNvPr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箭头: V 形 11">
                  <a:extLst>
                    <a:ext uri="{FF2B5EF4-FFF2-40B4-BE49-F238E27FC236}">
                      <a16:creationId xmlns:a16="http://schemas.microsoft.com/office/drawing/2014/main" id="{56C5FE5F-2E34-4F32-BD37-741A38888B26}"/>
                    </a:ext>
                  </a:extLst>
                </p:cNvPr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E18F4E2-C968-4331-ABC1-C0248BA25345}"/>
                  </a:ext>
                </a:extLst>
              </p:cNvPr>
              <p:cNvGrpSpPr/>
              <p:nvPr/>
            </p:nvGrpSpPr>
            <p:grpSpPr>
              <a:xfrm flipH="1">
                <a:off x="389076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9" name="箭头: V 形 8">
                  <a:extLst>
                    <a:ext uri="{FF2B5EF4-FFF2-40B4-BE49-F238E27FC236}">
                      <a16:creationId xmlns:a16="http://schemas.microsoft.com/office/drawing/2014/main" id="{50778738-0B07-4276-950C-E29CB57A5FD0}"/>
                    </a:ext>
                  </a:extLst>
                </p:cNvPr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箭头: V 形 9">
                  <a:extLst>
                    <a:ext uri="{FF2B5EF4-FFF2-40B4-BE49-F238E27FC236}">
                      <a16:creationId xmlns:a16="http://schemas.microsoft.com/office/drawing/2014/main" id="{1A8F4995-0880-406A-B6EE-C9DC9C195B15}"/>
                    </a:ext>
                  </a:extLst>
                </p:cNvPr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7A5785-B52B-4075-9885-7615FF325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3" t="69798" r="48264" b="686"/>
            <a:stretch/>
          </p:blipFill>
          <p:spPr>
            <a:xfrm>
              <a:off x="11393294" y="5924550"/>
              <a:ext cx="1289081" cy="1060233"/>
            </a:xfrm>
            <a:prstGeom prst="rect">
              <a:avLst/>
            </a:prstGeom>
          </p:spPr>
        </p:pic>
      </p:grpSp>
      <p:sp>
        <p:nvSpPr>
          <p:cNvPr id="13" name="投影片編號版面配置區 13">
            <a:extLst>
              <a:ext uri="{FF2B5EF4-FFF2-40B4-BE49-F238E27FC236}">
                <a16:creationId xmlns:a16="http://schemas.microsoft.com/office/drawing/2014/main" id="{0BBA43F8-F2BA-40D6-BB68-1C0D0A85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967E-A4EF-4B35-8610-0F4E9A387DC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0319B15-B78B-4C6C-B2F6-55DCFDA0B6D7}"/>
              </a:ext>
            </a:extLst>
          </p:cNvPr>
          <p:cNvGrpSpPr/>
          <p:nvPr userDrawn="1"/>
        </p:nvGrpSpPr>
        <p:grpSpPr>
          <a:xfrm>
            <a:off x="-569041" y="182011"/>
            <a:ext cx="13251416" cy="6802772"/>
            <a:chOff x="-569041" y="182011"/>
            <a:chExt cx="13251416" cy="68027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C749551-FFE3-4587-8D78-9389F2B1D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14" t="32181" r="3105" b="30236"/>
            <a:stretch/>
          </p:blipFill>
          <p:spPr>
            <a:xfrm>
              <a:off x="-569041" y="182011"/>
              <a:ext cx="1330343" cy="132397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C5B6B79-90B3-484C-A57D-E7AA6B1A4197}"/>
                </a:ext>
              </a:extLst>
            </p:cNvPr>
            <p:cNvGrpSpPr/>
            <p:nvPr/>
          </p:nvGrpSpPr>
          <p:grpSpPr>
            <a:xfrm>
              <a:off x="3949464" y="228766"/>
              <a:ext cx="4293071" cy="523220"/>
              <a:chOff x="3890766" y="351556"/>
              <a:chExt cx="4293071" cy="52322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9D13A8-95D9-4FA4-8535-7DF686BA773C}"/>
                  </a:ext>
                </a:extLst>
              </p:cNvPr>
              <p:cNvSpPr/>
              <p:nvPr/>
            </p:nvSpPr>
            <p:spPr>
              <a:xfrm>
                <a:off x="5047286" y="351556"/>
                <a:ext cx="19800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800" dirty="0">
                    <a:solidFill>
                      <a:srgbClr val="F39900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社區</a:t>
                </a:r>
                <a:r>
                  <a:rPr lang="zh-TW" altLang="en-US" sz="2800" dirty="0">
                    <a:solidFill>
                      <a:srgbClr val="595959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洞察趣</a:t>
                </a:r>
                <a:endParaRPr lang="zh-CN" altLang="en-US" sz="2800" dirty="0">
                  <a:solidFill>
                    <a:srgbClr val="59595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4871C9E-2CE7-4BB0-9696-FEC27AFD54B3}"/>
                  </a:ext>
                </a:extLst>
              </p:cNvPr>
              <p:cNvGrpSpPr/>
              <p:nvPr/>
            </p:nvGrpSpPr>
            <p:grpSpPr>
              <a:xfrm>
                <a:off x="783164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11" name="箭头: V 形 10">
                  <a:extLst>
                    <a:ext uri="{FF2B5EF4-FFF2-40B4-BE49-F238E27FC236}">
                      <a16:creationId xmlns:a16="http://schemas.microsoft.com/office/drawing/2014/main" id="{C84DF2B6-872B-4F97-9A6E-D6240D171A4E}"/>
                    </a:ext>
                  </a:extLst>
                </p:cNvPr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箭头: V 形 11">
                  <a:extLst>
                    <a:ext uri="{FF2B5EF4-FFF2-40B4-BE49-F238E27FC236}">
                      <a16:creationId xmlns:a16="http://schemas.microsoft.com/office/drawing/2014/main" id="{8E0979C8-53F9-42D3-9B67-C3067F38E654}"/>
                    </a:ext>
                  </a:extLst>
                </p:cNvPr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BDD3AE8-6007-45AB-802E-A33C19B03B12}"/>
                  </a:ext>
                </a:extLst>
              </p:cNvPr>
              <p:cNvGrpSpPr/>
              <p:nvPr/>
            </p:nvGrpSpPr>
            <p:grpSpPr>
              <a:xfrm flipH="1">
                <a:off x="3890766" y="495769"/>
                <a:ext cx="352191" cy="234794"/>
                <a:chOff x="5682343" y="1959429"/>
                <a:chExt cx="1828800" cy="1219200"/>
              </a:xfrm>
              <a:solidFill>
                <a:srgbClr val="E7ECF0"/>
              </a:solidFill>
            </p:grpSpPr>
            <p:sp>
              <p:nvSpPr>
                <p:cNvPr id="9" name="箭头: V 形 8">
                  <a:extLst>
                    <a:ext uri="{FF2B5EF4-FFF2-40B4-BE49-F238E27FC236}">
                      <a16:creationId xmlns:a16="http://schemas.microsoft.com/office/drawing/2014/main" id="{429B687B-156C-439F-8A0B-1C9693C07855}"/>
                    </a:ext>
                  </a:extLst>
                </p:cNvPr>
                <p:cNvSpPr/>
                <p:nvPr/>
              </p:nvSpPr>
              <p:spPr>
                <a:xfrm>
                  <a:off x="56823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箭头: V 形 9">
                  <a:extLst>
                    <a:ext uri="{FF2B5EF4-FFF2-40B4-BE49-F238E27FC236}">
                      <a16:creationId xmlns:a16="http://schemas.microsoft.com/office/drawing/2014/main" id="{EB190BC2-5A77-4C6B-BAC0-70732421967F}"/>
                    </a:ext>
                  </a:extLst>
                </p:cNvPr>
                <p:cNvSpPr/>
                <p:nvPr/>
              </p:nvSpPr>
              <p:spPr>
                <a:xfrm>
                  <a:off x="6291943" y="1959429"/>
                  <a:ext cx="1219200" cy="1219200"/>
                </a:xfrm>
                <a:prstGeom prst="chevron">
                  <a:avLst>
                    <a:gd name="adj" fmla="val 785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70B099-635D-4B4F-9F65-B8C172012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3" t="69798" r="48264" b="686"/>
            <a:stretch/>
          </p:blipFill>
          <p:spPr>
            <a:xfrm>
              <a:off x="11393294" y="5924550"/>
              <a:ext cx="1289081" cy="1060233"/>
            </a:xfrm>
            <a:prstGeom prst="rect">
              <a:avLst/>
            </a:prstGeom>
          </p:spPr>
        </p:pic>
      </p:grp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D1E8D091-3AEE-4856-8FB4-EF281E623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967E-A4EF-4B35-8610-0F4E9A387DC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m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m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784443" flipV="1">
            <a:off x="4825127" y="115398"/>
            <a:ext cx="2530867" cy="6215743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3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618764" y="644792"/>
            <a:ext cx="4994669" cy="5225586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3923973" y="1091183"/>
            <a:ext cx="4425407" cy="4588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3323384" y="2030793"/>
            <a:ext cx="5534351" cy="2185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7C9920-4A87-42AD-B41A-982B26F0B8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-316775" y="3289391"/>
            <a:ext cx="658387" cy="6661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B840DF-B1A8-4B1E-BE9E-4A990895B7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948761" y="4900165"/>
            <a:ext cx="2944201" cy="2188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F8B0FE-3A1C-49D5-8A91-0A75FD73E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4" t="32181" r="3105" b="30236"/>
          <a:stretch/>
        </p:blipFill>
        <p:spPr>
          <a:xfrm>
            <a:off x="10232309" y="-507382"/>
            <a:ext cx="3243833" cy="32283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90F1FF-A036-45E0-A4E1-240D172E39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1982894" y="4920555"/>
            <a:ext cx="1579401" cy="1456694"/>
          </a:xfrm>
          <a:prstGeom prst="rect">
            <a:avLst/>
          </a:prstGeom>
        </p:spPr>
      </p:pic>
      <p:sp>
        <p:nvSpPr>
          <p:cNvPr id="14" name="图文框 13">
            <a:extLst>
              <a:ext uri="{FF2B5EF4-FFF2-40B4-BE49-F238E27FC236}">
                <a16:creationId xmlns:a16="http://schemas.microsoft.com/office/drawing/2014/main" id="{ADD41AF1-F42C-4FD0-B837-CA0C4948FA23}"/>
              </a:ext>
            </a:extLst>
          </p:cNvPr>
          <p:cNvSpPr/>
          <p:nvPr/>
        </p:nvSpPr>
        <p:spPr>
          <a:xfrm rot="2700000" flipV="1">
            <a:off x="10679830" y="3215452"/>
            <a:ext cx="509506" cy="509506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6A4B9C-7ADB-4192-943F-803168D55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-91280" y="225969"/>
            <a:ext cx="1715750" cy="1275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484F16-D23E-4911-B7DA-8224C70CC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153472" y="4900164"/>
            <a:ext cx="1987847" cy="2188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A167A4-4C0A-44C9-9629-8691E3E44C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0699083" y="5766161"/>
            <a:ext cx="470998" cy="4765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F0E21E-DA44-4A91-8C3E-9FD7D0E7A1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2318632" y="-1081096"/>
            <a:ext cx="1815289" cy="18366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5C0A0C-2A99-4067-B9C2-C02B668EBD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>
            <a:off x="8274078" y="343681"/>
            <a:ext cx="1855598" cy="15261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B9972B-E9C9-4BE7-87E6-50D56A1EF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4556613" y="6394195"/>
            <a:ext cx="686627" cy="69471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4E23981-A6BC-4039-B418-8AF06DAC40B3}"/>
              </a:ext>
            </a:extLst>
          </p:cNvPr>
          <p:cNvSpPr/>
          <p:nvPr/>
        </p:nvSpPr>
        <p:spPr>
          <a:xfrm>
            <a:off x="5331268" y="3462633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30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使用手冊</a:t>
            </a:r>
            <a:endParaRPr kumimoji="0" lang="zh-CN" altLang="en-US" sz="2400" i="0" u="none" strike="noStrike" kern="1200" cap="none" spc="300" normalizeH="0" baseline="0" noProof="0" dirty="0">
              <a:ln>
                <a:noFill/>
              </a:ln>
              <a:solidFill>
                <a:srgbClr val="464646"/>
              </a:solidFill>
              <a:effectLst>
                <a:reflection blurRad="6350" stA="28000" endPos="25000" dist="60007" dir="5400000" sy="-100000" algn="bl" rotWithShape="0"/>
              </a:effectLst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4CA8DA-7BE7-48FD-8402-43CB287AF127}"/>
              </a:ext>
            </a:extLst>
          </p:cNvPr>
          <p:cNvSpPr/>
          <p:nvPr/>
        </p:nvSpPr>
        <p:spPr>
          <a:xfrm>
            <a:off x="1771740" y="2446104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dirty="0">
                <a:solidFill>
                  <a:srgbClr val="59595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通用型社區網站架設系統</a:t>
            </a:r>
            <a:endParaRPr lang="zh-CN" altLang="en-US" sz="6000" dirty="0">
              <a:solidFill>
                <a:srgbClr val="59595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4AE338-93A7-404E-825B-9FE74067E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0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362025" y="2184144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一般社區公告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21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進入首頁後點擊左方導覽列的社區公告，即可進入公告列表。</a:t>
            </a:r>
            <a:endParaRPr lang="en-US" altLang="zh-TW" sz="2200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一般社區公告為社區最新消息等公告通知所用</a:t>
            </a: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938E29-E49A-4766-96F4-6A3414DFDC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5" y="1154545"/>
            <a:ext cx="5526106" cy="313741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FC2365F-8F73-447F-BCE2-397F0DC94C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93" b="61252"/>
          <a:stretch/>
        </p:blipFill>
        <p:spPr>
          <a:xfrm>
            <a:off x="2492932" y="919158"/>
            <a:ext cx="1431099" cy="383658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A765FF7-3205-4D2D-922D-32A328DF4F80}"/>
              </a:ext>
            </a:extLst>
          </p:cNvPr>
          <p:cNvSpPr/>
          <p:nvPr/>
        </p:nvSpPr>
        <p:spPr>
          <a:xfrm>
            <a:off x="2492932" y="931942"/>
            <a:ext cx="1431099" cy="383658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A78F352-91B4-487C-9F8F-FF8B64D99548}"/>
              </a:ext>
            </a:extLst>
          </p:cNvPr>
          <p:cNvSpPr/>
          <p:nvPr/>
        </p:nvSpPr>
        <p:spPr>
          <a:xfrm>
            <a:off x="1206979" y="2595963"/>
            <a:ext cx="1139160" cy="292387"/>
          </a:xfrm>
          <a:prstGeom prst="rightArrow">
            <a:avLst/>
          </a:prstGeom>
          <a:solidFill>
            <a:srgbClr val="F39900"/>
          </a:solidFill>
          <a:ln w="19050" cap="flat">
            <a:solidFill>
              <a:srgbClr val="FBFBFB"/>
            </a:solidFill>
            <a:prstDash val="solid"/>
            <a:miter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1603C6B-BA64-44EB-AC33-2639E0AC2443}"/>
              </a:ext>
            </a:extLst>
          </p:cNvPr>
          <p:cNvSpPr/>
          <p:nvPr/>
        </p:nvSpPr>
        <p:spPr>
          <a:xfrm>
            <a:off x="2492932" y="2219037"/>
            <a:ext cx="1431099" cy="5498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7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公告列表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顯示所有社區公告，以便管理與查詢。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938E29-E49A-4766-96F4-6A3414DFDC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5" y="1154545"/>
            <a:ext cx="5526106" cy="313741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833965C-64BE-4525-97D8-27A44D41CA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b="48312"/>
          <a:stretch/>
        </p:blipFill>
        <p:spPr>
          <a:xfrm>
            <a:off x="106499" y="2389187"/>
            <a:ext cx="6645947" cy="229568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7AAF49D-ACE4-4313-AC75-67A7A404EEF2}"/>
              </a:ext>
            </a:extLst>
          </p:cNvPr>
          <p:cNvSpPr/>
          <p:nvPr/>
        </p:nvSpPr>
        <p:spPr>
          <a:xfrm>
            <a:off x="168791" y="2383745"/>
            <a:ext cx="6645947" cy="2295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47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7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公告新增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點擊社區公告下的</a:t>
            </a:r>
            <a:r>
              <a:rPr lang="zh-TW" altLang="en-US" sz="2200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新增公告</a:t>
            </a:r>
            <a:r>
              <a:rPr lang="zh-TW" altLang="en-US" sz="2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，即可進入新增公告的編輯頁面。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9CFB04DF-0BAE-40C7-A7F1-5D4B3F3EC8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3" y="1124879"/>
            <a:ext cx="5525217" cy="31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DF44240-68C4-4FDF-AB29-411D34049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" y="930692"/>
            <a:ext cx="10966964" cy="542565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847988" y="930692"/>
            <a:ext cx="11042429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6EBBD8-D3F6-44A6-B2AA-D27A118E9EE4}"/>
              </a:ext>
            </a:extLst>
          </p:cNvPr>
          <p:cNvSpPr/>
          <p:nvPr/>
        </p:nvSpPr>
        <p:spPr>
          <a:xfrm>
            <a:off x="1041148" y="1552581"/>
            <a:ext cx="9017252" cy="614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041905D-9CF4-4A3F-B307-D5CE0136180F}"/>
              </a:ext>
            </a:extLst>
          </p:cNvPr>
          <p:cNvSpPr/>
          <p:nvPr/>
        </p:nvSpPr>
        <p:spPr>
          <a:xfrm>
            <a:off x="2012964" y="1011514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新增公告標題。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B3E78B-9E8F-4698-AFF0-75DFED325D6A}"/>
              </a:ext>
            </a:extLst>
          </p:cNvPr>
          <p:cNvSpPr/>
          <p:nvPr/>
        </p:nvSpPr>
        <p:spPr>
          <a:xfrm>
            <a:off x="996367" y="2355424"/>
            <a:ext cx="9017252" cy="2506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BC249D-655C-4DA4-B43C-A0BEF60326D4}"/>
              </a:ext>
            </a:extLst>
          </p:cNvPr>
          <p:cNvSpPr/>
          <p:nvPr/>
        </p:nvSpPr>
        <p:spPr>
          <a:xfrm>
            <a:off x="1126612" y="4295466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新增公告內文。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3632CA8-7DF8-44D7-AD87-A6394D766DF1}"/>
              </a:ext>
            </a:extLst>
          </p:cNvPr>
          <p:cNvSpPr/>
          <p:nvPr/>
        </p:nvSpPr>
        <p:spPr>
          <a:xfrm>
            <a:off x="996367" y="4959967"/>
            <a:ext cx="9062033" cy="8661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8F2175-BA3C-4015-9918-99B4E5282D2D}"/>
              </a:ext>
            </a:extLst>
          </p:cNvPr>
          <p:cNvSpPr/>
          <p:nvPr/>
        </p:nvSpPr>
        <p:spPr>
          <a:xfrm>
            <a:off x="1126612" y="5234510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新增圖片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如無圖片可略過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9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DF44240-68C4-4FDF-AB29-411D34049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" y="930692"/>
            <a:ext cx="10966964" cy="542565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847988" y="930692"/>
            <a:ext cx="11042429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6EBBD8-D3F6-44A6-B2AA-D27A118E9EE4}"/>
              </a:ext>
            </a:extLst>
          </p:cNvPr>
          <p:cNvSpPr/>
          <p:nvPr/>
        </p:nvSpPr>
        <p:spPr>
          <a:xfrm>
            <a:off x="9786796" y="3009539"/>
            <a:ext cx="2290527" cy="1256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8F2175-BA3C-4015-9918-99B4E5282D2D}"/>
              </a:ext>
            </a:extLst>
          </p:cNvPr>
          <p:cNvSpPr/>
          <p:nvPr/>
        </p:nvSpPr>
        <p:spPr>
          <a:xfrm>
            <a:off x="9007951" y="4631107"/>
            <a:ext cx="2975919" cy="151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新增精選圖片</a:t>
            </a:r>
            <a:endParaRPr lang="en-US" altLang="zh-TW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該圖片將作為文章的看板圖片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4D6009-2DF3-4B43-A006-4549FCF7E2AB}"/>
              </a:ext>
            </a:extLst>
          </p:cNvPr>
          <p:cNvSpPr/>
          <p:nvPr/>
        </p:nvSpPr>
        <p:spPr>
          <a:xfrm>
            <a:off x="9797420" y="1967893"/>
            <a:ext cx="2290527" cy="4765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376054-6C35-4573-BBD2-449382AD3077}"/>
              </a:ext>
            </a:extLst>
          </p:cNvPr>
          <p:cNvSpPr/>
          <p:nvPr/>
        </p:nvSpPr>
        <p:spPr>
          <a:xfrm>
            <a:off x="3599014" y="1776559"/>
            <a:ext cx="60115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設定可見度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可見度分為公開與隱藏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569CD8-76F1-42B2-B694-2372581852FF}"/>
              </a:ext>
            </a:extLst>
          </p:cNvPr>
          <p:cNvSpPr/>
          <p:nvPr/>
        </p:nvSpPr>
        <p:spPr>
          <a:xfrm>
            <a:off x="9797420" y="2453564"/>
            <a:ext cx="2290527" cy="4765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F977B7-A553-4051-89BC-2624FE7E772B}"/>
              </a:ext>
            </a:extLst>
          </p:cNvPr>
          <p:cNvSpPr/>
          <p:nvPr/>
        </p:nvSpPr>
        <p:spPr>
          <a:xfrm>
            <a:off x="3599014" y="2363098"/>
            <a:ext cx="60115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6: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所有設定完成後即可點下發佈。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82C31E92-3833-4FD5-A9D8-1F25FD5465ED}"/>
              </a:ext>
            </a:extLst>
          </p:cNvPr>
          <p:cNvSpPr/>
          <p:nvPr/>
        </p:nvSpPr>
        <p:spPr>
          <a:xfrm rot="10800000">
            <a:off x="10578416" y="4317054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34E84793-0F04-4583-B972-6E9FD60DAC35}"/>
              </a:ext>
            </a:extLst>
          </p:cNvPr>
          <p:cNvSpPr/>
          <p:nvPr/>
        </p:nvSpPr>
        <p:spPr>
          <a:xfrm rot="16200000">
            <a:off x="8963848" y="2486139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A09B5B76-103F-4583-813D-E2846E98C72B}"/>
              </a:ext>
            </a:extLst>
          </p:cNvPr>
          <p:cNvSpPr/>
          <p:nvPr/>
        </p:nvSpPr>
        <p:spPr>
          <a:xfrm rot="16427016">
            <a:off x="9740631" y="1889090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A6DCA4-E932-4A21-AD77-3A763F54C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5" y="1031918"/>
            <a:ext cx="11168958" cy="508822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518497" y="930692"/>
            <a:ext cx="11238936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439AAB-8D79-4F7B-99C7-CD039C515CD5}"/>
              </a:ext>
            </a:extLst>
          </p:cNvPr>
          <p:cNvSpPr/>
          <p:nvPr/>
        </p:nvSpPr>
        <p:spPr>
          <a:xfrm>
            <a:off x="8311082" y="992909"/>
            <a:ext cx="344635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資料輸入完成示意圖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5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C29C8C-A048-4BA8-85F7-6D5A5A8B0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2" y="930692"/>
            <a:ext cx="11259711" cy="542565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518497" y="930692"/>
            <a:ext cx="11238936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77B384-2085-451A-847E-0EB4F2DB4FE6}"/>
              </a:ext>
            </a:extLst>
          </p:cNvPr>
          <p:cNvSpPr/>
          <p:nvPr/>
        </p:nvSpPr>
        <p:spPr>
          <a:xfrm>
            <a:off x="9653875" y="972115"/>
            <a:ext cx="344635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文章成功發佈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3780A49-71F9-4505-B5B3-9F35ADAEF81A}"/>
              </a:ext>
            </a:extLst>
          </p:cNvPr>
          <p:cNvGrpSpPr/>
          <p:nvPr/>
        </p:nvGrpSpPr>
        <p:grpSpPr>
          <a:xfrm>
            <a:off x="434567" y="2426015"/>
            <a:ext cx="11392844" cy="3694128"/>
            <a:chOff x="503975" y="1592766"/>
            <a:chExt cx="11392844" cy="2710111"/>
          </a:xfrm>
        </p:grpSpPr>
        <p:pic>
          <p:nvPicPr>
            <p:cNvPr id="4" name="圖片 3" descr="一張含有 文字 的圖片&#10;&#10;自動產生的描述">
              <a:extLst>
                <a:ext uri="{FF2B5EF4-FFF2-40B4-BE49-F238E27FC236}">
                  <a16:creationId xmlns:a16="http://schemas.microsoft.com/office/drawing/2014/main" id="{3AE34CD4-5B9B-429C-B8EB-492761F6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75" y="1592766"/>
              <a:ext cx="11392844" cy="271011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935838E-EE57-4AB8-84FF-62F3B26B4230}"/>
                </a:ext>
              </a:extLst>
            </p:cNvPr>
            <p:cNvSpPr/>
            <p:nvPr/>
          </p:nvSpPr>
          <p:spPr>
            <a:xfrm>
              <a:off x="518497" y="1592766"/>
              <a:ext cx="11378322" cy="2710111"/>
            </a:xfrm>
            <a:prstGeom prst="rect">
              <a:avLst/>
            </a:prstGeom>
            <a:noFill/>
            <a:ln w="57150"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FCE6978-9F2D-44DE-A7F5-6A56ACB2C93D}"/>
              </a:ext>
            </a:extLst>
          </p:cNvPr>
          <p:cNvSpPr/>
          <p:nvPr/>
        </p:nvSpPr>
        <p:spPr>
          <a:xfrm>
            <a:off x="434567" y="1844701"/>
            <a:ext cx="506088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文章成功發佈後可於公告列表查看。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4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E6978-9F2D-44DE-A7F5-6A56ACB2C93D}"/>
              </a:ext>
            </a:extLst>
          </p:cNvPr>
          <p:cNvSpPr/>
          <p:nvPr/>
        </p:nvSpPr>
        <p:spPr>
          <a:xfrm>
            <a:off x="1651518" y="1317667"/>
            <a:ext cx="506088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文章成功發佈，前台畫面。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67DBE8-1669-4CAF-8C98-F6AAF5652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8" y="1951966"/>
            <a:ext cx="9043830" cy="44248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68F4E5-150D-4719-926A-FFE6BF60A8D8}"/>
              </a:ext>
            </a:extLst>
          </p:cNvPr>
          <p:cNvSpPr/>
          <p:nvPr/>
        </p:nvSpPr>
        <p:spPr>
          <a:xfrm>
            <a:off x="1651518" y="1951966"/>
            <a:ext cx="9043830" cy="4168177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00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7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公告編輯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於公告列表下可看到所有公告只需點擊修改</a:t>
            </a:r>
            <a:r>
              <a:rPr lang="zh-TW" altLang="en-US" sz="2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，即可開始編輯公告。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EA252A-2649-4AE9-92BC-9D0D5B969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3" y="1147284"/>
            <a:ext cx="5531108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788CF2-9BAB-4F49-896C-71513B434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1" t="75417" r="49076" b="686"/>
          <a:stretch/>
        </p:blipFill>
        <p:spPr>
          <a:xfrm>
            <a:off x="-103471" y="-142016"/>
            <a:ext cx="3815071" cy="3429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486680-1EEE-44AF-A079-E792FD7D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842839" y="5071937"/>
            <a:ext cx="2109676" cy="156834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21CDDB7-EE10-49E5-AE8B-7901125CDE20}"/>
              </a:ext>
            </a:extLst>
          </p:cNvPr>
          <p:cNvGrpSpPr/>
          <p:nvPr/>
        </p:nvGrpSpPr>
        <p:grpSpPr>
          <a:xfrm>
            <a:off x="8218714" y="409740"/>
            <a:ext cx="734787" cy="489858"/>
            <a:chOff x="5682343" y="1959429"/>
            <a:chExt cx="1828800" cy="1219200"/>
          </a:xfrm>
          <a:solidFill>
            <a:srgbClr val="E7ECF0"/>
          </a:solidFill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224F2E1D-5386-4D50-B666-2A6FEAC1A69D}"/>
                </a:ext>
              </a:extLst>
            </p:cNvPr>
            <p:cNvSpPr/>
            <p:nvPr/>
          </p:nvSpPr>
          <p:spPr>
            <a:xfrm>
              <a:off x="5682343" y="1959429"/>
              <a:ext cx="1219200" cy="1219200"/>
            </a:xfrm>
            <a:prstGeom prst="chevron">
              <a:avLst>
                <a:gd name="adj" fmla="val 785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48AE403E-2261-4479-8AE8-EA3E14FA250A}"/>
                </a:ext>
              </a:extLst>
            </p:cNvPr>
            <p:cNvSpPr/>
            <p:nvPr/>
          </p:nvSpPr>
          <p:spPr>
            <a:xfrm>
              <a:off x="6291943" y="1959429"/>
              <a:ext cx="1219200" cy="1219200"/>
            </a:xfrm>
            <a:prstGeom prst="chevron">
              <a:avLst>
                <a:gd name="adj" fmla="val 785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AD317A0-35CF-415F-BBD6-C983D977CD97}"/>
              </a:ext>
            </a:extLst>
          </p:cNvPr>
          <p:cNvSpPr txBox="1"/>
          <p:nvPr/>
        </p:nvSpPr>
        <p:spPr>
          <a:xfrm>
            <a:off x="9252856" y="409740"/>
            <a:ext cx="2594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CONTENTS</a:t>
            </a:r>
            <a:endParaRPr lang="zh-CN" altLang="en-US" sz="3200" b="1" dirty="0">
              <a:solidFill>
                <a:srgbClr val="F399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A48839-121B-4104-A33E-A52DBA336C79}"/>
              </a:ext>
            </a:extLst>
          </p:cNvPr>
          <p:cNvGrpSpPr/>
          <p:nvPr/>
        </p:nvGrpSpPr>
        <p:grpSpPr>
          <a:xfrm>
            <a:off x="1449642" y="1843138"/>
            <a:ext cx="4257614" cy="1105915"/>
            <a:chOff x="2189861" y="2122030"/>
            <a:chExt cx="3980151" cy="92333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31008A-3561-48AE-A4DB-CA71BD2A466C}"/>
                </a:ext>
              </a:extLst>
            </p:cNvPr>
            <p:cNvSpPr txBox="1"/>
            <p:nvPr/>
          </p:nvSpPr>
          <p:spPr>
            <a:xfrm>
              <a:off x="3185283" y="2217577"/>
              <a:ext cx="1898946" cy="5396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TW" altLang="en-US" sz="3600" b="1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後台登入</a:t>
              </a:r>
              <a:endParaRPr lang="zh-CN" altLang="en-US" sz="3600" b="1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748E185-08C4-4605-A786-E1AC07655AB7}"/>
                </a:ext>
              </a:extLst>
            </p:cNvPr>
            <p:cNvSpPr/>
            <p:nvPr/>
          </p:nvSpPr>
          <p:spPr>
            <a:xfrm rot="5400000" flipV="1">
              <a:off x="4091937" y="763097"/>
              <a:ext cx="707567" cy="3448583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D292E1E-340B-4C90-94F6-2013F77F23E1}"/>
                </a:ext>
              </a:extLst>
            </p:cNvPr>
            <p:cNvSpPr txBox="1"/>
            <p:nvPr/>
          </p:nvSpPr>
          <p:spPr>
            <a:xfrm>
              <a:off x="2189861" y="2122030"/>
              <a:ext cx="14849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945A1D8-9504-4835-9884-1F1DA3911DDC}"/>
              </a:ext>
            </a:extLst>
          </p:cNvPr>
          <p:cNvGrpSpPr/>
          <p:nvPr/>
        </p:nvGrpSpPr>
        <p:grpSpPr>
          <a:xfrm>
            <a:off x="724926" y="3953317"/>
            <a:ext cx="4703518" cy="923330"/>
            <a:chOff x="758921" y="3250834"/>
            <a:chExt cx="4703518" cy="92333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8ED6327-6C24-4BF8-AC54-221FCE812801}"/>
                </a:ext>
              </a:extLst>
            </p:cNvPr>
            <p:cNvSpPr txBox="1"/>
            <p:nvPr/>
          </p:nvSpPr>
          <p:spPr>
            <a:xfrm>
              <a:off x="1804065" y="3391598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TW" altLang="en-US" sz="3600" b="1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文章發佈</a:t>
              </a:r>
              <a:endParaRPr lang="zh-CN" altLang="en-US" sz="3600" b="1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67178B-A903-487C-8CB2-2BE9F938BE20}"/>
                </a:ext>
              </a:extLst>
            </p:cNvPr>
            <p:cNvSpPr/>
            <p:nvPr/>
          </p:nvSpPr>
          <p:spPr>
            <a:xfrm rot="5400000" flipV="1">
              <a:off x="3058169" y="1730199"/>
              <a:ext cx="847486" cy="3961055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133CDB-572B-45B0-9C04-28728CA0DAD4}"/>
                </a:ext>
              </a:extLst>
            </p:cNvPr>
            <p:cNvSpPr txBox="1"/>
            <p:nvPr/>
          </p:nvSpPr>
          <p:spPr>
            <a:xfrm>
              <a:off x="758921" y="3250834"/>
              <a:ext cx="14849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7F09408-A34A-4DFA-9A23-1C8F0526EDFE}"/>
              </a:ext>
            </a:extLst>
          </p:cNvPr>
          <p:cNvGrpSpPr/>
          <p:nvPr/>
        </p:nvGrpSpPr>
        <p:grpSpPr>
          <a:xfrm>
            <a:off x="6161927" y="2771342"/>
            <a:ext cx="5583148" cy="1105915"/>
            <a:chOff x="5350970" y="2834168"/>
            <a:chExt cx="5208173" cy="92333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136BD3-96A9-4775-9A56-2FF05BF75434}"/>
                </a:ext>
              </a:extLst>
            </p:cNvPr>
            <p:cNvSpPr txBox="1"/>
            <p:nvPr/>
          </p:nvSpPr>
          <p:spPr>
            <a:xfrm>
              <a:off x="6400659" y="2929933"/>
              <a:ext cx="1894897" cy="53962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TW" altLang="en-US" sz="3600" b="1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網站設定</a:t>
              </a:r>
              <a:endParaRPr lang="zh-CN" altLang="en-US" sz="3600" b="1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8B0ECB4-5986-4F28-B0D5-312F7C0AA8BC}"/>
                </a:ext>
              </a:extLst>
            </p:cNvPr>
            <p:cNvSpPr/>
            <p:nvPr/>
          </p:nvSpPr>
          <p:spPr>
            <a:xfrm rot="5400000" flipV="1">
              <a:off x="7936782" y="924549"/>
              <a:ext cx="707567" cy="4537154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5DCECC1-2045-4D17-93F0-AB48FE0CB784}"/>
                </a:ext>
              </a:extLst>
            </p:cNvPr>
            <p:cNvSpPr txBox="1"/>
            <p:nvPr/>
          </p:nvSpPr>
          <p:spPr>
            <a:xfrm>
              <a:off x="5350970" y="2834168"/>
              <a:ext cx="14849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78EE35C-894F-4C36-930A-3E37CE0B97B4}"/>
              </a:ext>
            </a:extLst>
          </p:cNvPr>
          <p:cNvSpPr/>
          <p:nvPr/>
        </p:nvSpPr>
        <p:spPr>
          <a:xfrm>
            <a:off x="9234598" y="1012141"/>
            <a:ext cx="259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目錄</a:t>
            </a:r>
            <a:endParaRPr lang="zh-CN" altLang="en-US" sz="4800" b="1" spc="6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7728C94-8E60-4545-B48C-9F5780028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1179117" y="5559721"/>
            <a:ext cx="2358234" cy="25965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D1CB47-D12F-4CBD-B23F-11419636A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23" name="组合 24">
            <a:extLst>
              <a:ext uri="{FF2B5EF4-FFF2-40B4-BE49-F238E27FC236}">
                <a16:creationId xmlns:a16="http://schemas.microsoft.com/office/drawing/2014/main" id="{B4972C2F-F231-4356-9A17-10B3ADDF38DD}"/>
              </a:ext>
            </a:extLst>
          </p:cNvPr>
          <p:cNvGrpSpPr/>
          <p:nvPr/>
        </p:nvGrpSpPr>
        <p:grpSpPr>
          <a:xfrm>
            <a:off x="5511279" y="5026285"/>
            <a:ext cx="5583148" cy="923331"/>
            <a:chOff x="5350970" y="2834168"/>
            <a:chExt cx="5208173" cy="770890"/>
          </a:xfrm>
        </p:grpSpPr>
        <p:sp>
          <p:nvSpPr>
            <p:cNvPr id="24" name="文本框 10">
              <a:extLst>
                <a:ext uri="{FF2B5EF4-FFF2-40B4-BE49-F238E27FC236}">
                  <a16:creationId xmlns:a16="http://schemas.microsoft.com/office/drawing/2014/main" id="{4EA4BD9F-3A96-4F95-804F-B8C766F4037F}"/>
                </a:ext>
              </a:extLst>
            </p:cNvPr>
            <p:cNvSpPr txBox="1"/>
            <p:nvPr/>
          </p:nvSpPr>
          <p:spPr>
            <a:xfrm>
              <a:off x="6400659" y="2929933"/>
              <a:ext cx="1894897" cy="53962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1C235A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TW" altLang="en-US" sz="3600" b="1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帳號設定</a:t>
              </a:r>
              <a:endParaRPr lang="zh-CN" altLang="en-US" sz="3600" b="1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B48AEF6-3129-44A1-B686-A38B61E2F6CC}"/>
                </a:ext>
              </a:extLst>
            </p:cNvPr>
            <p:cNvSpPr/>
            <p:nvPr/>
          </p:nvSpPr>
          <p:spPr>
            <a:xfrm rot="5400000" flipV="1">
              <a:off x="7936782" y="924549"/>
              <a:ext cx="707567" cy="4537154"/>
            </a:xfrm>
            <a:prstGeom prst="rect">
              <a:avLst/>
            </a:prstGeom>
            <a:noFill/>
            <a:ln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39900"/>
                </a:solidFill>
              </a:endParaRPr>
            </a:p>
          </p:txBody>
        </p:sp>
        <p:sp>
          <p:nvSpPr>
            <p:cNvPr id="30" name="文本框 20">
              <a:extLst>
                <a:ext uri="{FF2B5EF4-FFF2-40B4-BE49-F238E27FC236}">
                  <a16:creationId xmlns:a16="http://schemas.microsoft.com/office/drawing/2014/main" id="{F2AE9284-2628-49D0-8777-D014A20F903A}"/>
                </a:ext>
              </a:extLst>
            </p:cNvPr>
            <p:cNvSpPr txBox="1"/>
            <p:nvPr/>
          </p:nvSpPr>
          <p:spPr>
            <a:xfrm>
              <a:off x="5350970" y="2834168"/>
              <a:ext cx="1484926" cy="77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r>
                <a:rPr lang="en-US" altLang="zh-TW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</a:t>
              </a:r>
              <a:r>
                <a:rPr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.</a:t>
              </a:r>
              <a:endPara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E6978-9F2D-44DE-A7F5-6A56ACB2C93D}"/>
              </a:ext>
            </a:extLst>
          </p:cNvPr>
          <p:cNvSpPr/>
          <p:nvPr/>
        </p:nvSpPr>
        <p:spPr>
          <a:xfrm>
            <a:off x="7451757" y="1680273"/>
            <a:ext cx="506088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於公告列表內找到文章，按下修改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E88D449-4819-4D3D-B1F6-9E0A4F310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0" y="2278344"/>
            <a:ext cx="11255445" cy="31817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68F4E5-150D-4719-926A-FFE6BF60A8D8}"/>
              </a:ext>
            </a:extLst>
          </p:cNvPr>
          <p:cNvSpPr/>
          <p:nvPr/>
        </p:nvSpPr>
        <p:spPr>
          <a:xfrm>
            <a:off x="519454" y="2278345"/>
            <a:ext cx="11255444" cy="3181746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302C64-58D6-4B16-B162-CD16B81317DC}"/>
              </a:ext>
            </a:extLst>
          </p:cNvPr>
          <p:cNvSpPr/>
          <p:nvPr/>
        </p:nvSpPr>
        <p:spPr>
          <a:xfrm>
            <a:off x="9723422" y="3797024"/>
            <a:ext cx="1050202" cy="3828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6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854012-EF74-4C36-A91A-EB6DB140E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9" y="1274183"/>
            <a:ext cx="11813753" cy="508216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68F4E5-150D-4719-926A-FFE6BF60A8D8}"/>
              </a:ext>
            </a:extLst>
          </p:cNvPr>
          <p:cNvSpPr/>
          <p:nvPr/>
        </p:nvSpPr>
        <p:spPr>
          <a:xfrm>
            <a:off x="240298" y="1274182"/>
            <a:ext cx="11813753" cy="5096777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E6978-9F2D-44DE-A7F5-6A56ACB2C93D}"/>
              </a:ext>
            </a:extLst>
          </p:cNvPr>
          <p:cNvSpPr/>
          <p:nvPr/>
        </p:nvSpPr>
        <p:spPr>
          <a:xfrm>
            <a:off x="4454305" y="1278006"/>
            <a:ext cx="795912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進入編輯頁面後，進行編輯，編輯完畢按下發佈即可完成。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3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4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頁面公告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20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進入首頁後點擊左方導覽列的頁面管理，即可看到</a:t>
            </a:r>
            <a:r>
              <a:rPr lang="zh-TW" altLang="en-US" sz="22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地方特色、特產、景點</a:t>
            </a:r>
            <a:r>
              <a:rPr lang="zh-TW" altLang="en-US" sz="2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選項</a:t>
            </a: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，點擊各選項將進入各頁面之文章列表。</a:t>
            </a:r>
            <a:endParaRPr lang="en-US" altLang="zh-TW" sz="2200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A78F352-91B4-487C-9F8F-FF8B64D99548}"/>
              </a:ext>
            </a:extLst>
          </p:cNvPr>
          <p:cNvSpPr/>
          <p:nvPr/>
        </p:nvSpPr>
        <p:spPr>
          <a:xfrm>
            <a:off x="1206979" y="2595963"/>
            <a:ext cx="1139160" cy="292387"/>
          </a:xfrm>
          <a:prstGeom prst="rightArrow">
            <a:avLst/>
          </a:prstGeom>
          <a:solidFill>
            <a:srgbClr val="F39900"/>
          </a:solidFill>
          <a:ln w="19050" cap="flat">
            <a:solidFill>
              <a:srgbClr val="FBFBFB"/>
            </a:solidFill>
            <a:prstDash val="solid"/>
            <a:miter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F16AB448-331E-4B25-856D-A9A668E6D8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5" y="1163782"/>
            <a:ext cx="5532496" cy="3107633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7F184F09-9CE6-415E-B130-DF41B5C1A07B}"/>
              </a:ext>
            </a:extLst>
          </p:cNvPr>
          <p:cNvGrpSpPr/>
          <p:nvPr/>
        </p:nvGrpSpPr>
        <p:grpSpPr>
          <a:xfrm>
            <a:off x="1776559" y="1657324"/>
            <a:ext cx="1497768" cy="3836587"/>
            <a:chOff x="2426263" y="931942"/>
            <a:chExt cx="1497768" cy="3836587"/>
          </a:xfrm>
        </p:grpSpPr>
        <p:pic>
          <p:nvPicPr>
            <p:cNvPr id="20" name="圖片 19" descr="一張含有 文字 的圖片&#10;&#10;自動產生的描述">
              <a:extLst>
                <a:ext uri="{FF2B5EF4-FFF2-40B4-BE49-F238E27FC236}">
                  <a16:creationId xmlns:a16="http://schemas.microsoft.com/office/drawing/2014/main" id="{6EC739C3-654F-4641-B3EB-9131EC10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7" t="26644" r="92688" b="23356"/>
            <a:stretch/>
          </p:blipFill>
          <p:spPr>
            <a:xfrm>
              <a:off x="2426263" y="931942"/>
              <a:ext cx="1497768" cy="3836587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765FF7-3205-4D2D-922D-32A328DF4F80}"/>
                </a:ext>
              </a:extLst>
            </p:cNvPr>
            <p:cNvSpPr/>
            <p:nvPr/>
          </p:nvSpPr>
          <p:spPr>
            <a:xfrm>
              <a:off x="2492932" y="931942"/>
              <a:ext cx="1431099" cy="3836587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CCC3349-20C5-4DB4-B721-DB72B3B6A03B}"/>
              </a:ext>
            </a:extLst>
          </p:cNvPr>
          <p:cNvSpPr/>
          <p:nvPr/>
        </p:nvSpPr>
        <p:spPr>
          <a:xfrm>
            <a:off x="1601261" y="1853270"/>
            <a:ext cx="1958109" cy="1958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3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9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地方特色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於此管理地方特色之文章，可進行修改</a:t>
            </a:r>
            <a:r>
              <a:rPr lang="zh-TW" altLang="en-US" sz="2200" spc="30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與刪除。</a:t>
            </a:r>
            <a:endParaRPr lang="zh-TW" altLang="en-US" sz="2200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D4915CDF-8561-4FEF-90C4-2FEBA5E3D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7" y="1164649"/>
            <a:ext cx="552334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2F4FD40-0875-4788-8A9E-E9471A7710A4}"/>
              </a:ext>
            </a:extLst>
          </p:cNvPr>
          <p:cNvGrpSpPr/>
          <p:nvPr/>
        </p:nvGrpSpPr>
        <p:grpSpPr>
          <a:xfrm>
            <a:off x="1245975" y="1461734"/>
            <a:ext cx="10198360" cy="4894616"/>
            <a:chOff x="1063690" y="1292435"/>
            <a:chExt cx="10198360" cy="489461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23B59E4-73ED-4E83-927D-256553BF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690" y="1292435"/>
              <a:ext cx="10129935" cy="489461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27A2EB-7C21-430F-8254-0F47A5918F35}"/>
                </a:ext>
              </a:extLst>
            </p:cNvPr>
            <p:cNvSpPr/>
            <p:nvPr/>
          </p:nvSpPr>
          <p:spPr>
            <a:xfrm>
              <a:off x="1063690" y="1292435"/>
              <a:ext cx="10198360" cy="4827708"/>
            </a:xfrm>
            <a:prstGeom prst="rect">
              <a:avLst/>
            </a:prstGeom>
            <a:noFill/>
            <a:ln w="57150"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C411197-9B5C-471C-8689-0477B964911A}"/>
              </a:ext>
            </a:extLst>
          </p:cNvPr>
          <p:cNvSpPr/>
          <p:nvPr/>
        </p:nvSpPr>
        <p:spPr>
          <a:xfrm>
            <a:off x="8658646" y="5600064"/>
            <a:ext cx="506088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社區特色前台頁面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73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8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地方特產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於此管理地方特產之文章，可進行修改與刪除。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500C08-01DB-48AF-B9D2-1F0CF1AFE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7" y="1146968"/>
            <a:ext cx="5520333" cy="31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447733-4C50-4309-AE9C-7F4CF03E1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85" y="1467902"/>
            <a:ext cx="9917139" cy="4896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C411197-9B5C-471C-8689-0477B964911A}"/>
              </a:ext>
            </a:extLst>
          </p:cNvPr>
          <p:cNvSpPr/>
          <p:nvPr/>
        </p:nvSpPr>
        <p:spPr>
          <a:xfrm>
            <a:off x="8846700" y="5669513"/>
            <a:ext cx="273824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社區特產前台頁面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27A2EB-7C21-430F-8254-0F47A5918F35}"/>
              </a:ext>
            </a:extLst>
          </p:cNvPr>
          <p:cNvSpPr/>
          <p:nvPr/>
        </p:nvSpPr>
        <p:spPr>
          <a:xfrm>
            <a:off x="1245975" y="1461734"/>
            <a:ext cx="10198360" cy="482770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06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9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地方景點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於此管理地方景點之文章，可進行修改與刪除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D4915CDF-8561-4FEF-90C4-2FEBA5E3D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7" y="1164649"/>
            <a:ext cx="552334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1F88B89-352C-4E5F-998A-1C3336168AC6}"/>
              </a:ext>
            </a:extLst>
          </p:cNvPr>
          <p:cNvGrpSpPr/>
          <p:nvPr/>
        </p:nvGrpSpPr>
        <p:grpSpPr>
          <a:xfrm>
            <a:off x="1123679" y="1370512"/>
            <a:ext cx="10230121" cy="4985838"/>
            <a:chOff x="1230094" y="1422983"/>
            <a:chExt cx="10230121" cy="49858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13B9E12-A10E-4A6C-A045-6A9E2EC23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094" y="1422983"/>
              <a:ext cx="10230121" cy="498583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27A2EB-7C21-430F-8254-0F47A5918F35}"/>
                </a:ext>
              </a:extLst>
            </p:cNvPr>
            <p:cNvSpPr/>
            <p:nvPr/>
          </p:nvSpPr>
          <p:spPr>
            <a:xfrm>
              <a:off x="1245975" y="1422983"/>
              <a:ext cx="10198360" cy="4985838"/>
            </a:xfrm>
            <a:prstGeom prst="rect">
              <a:avLst/>
            </a:prstGeom>
            <a:noFill/>
            <a:ln w="57150"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C411197-9B5C-471C-8689-0477B964911A}"/>
              </a:ext>
            </a:extLst>
          </p:cNvPr>
          <p:cNvSpPr/>
          <p:nvPr/>
        </p:nvSpPr>
        <p:spPr>
          <a:xfrm>
            <a:off x="8807477" y="5826082"/>
            <a:ext cx="506088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社區景點前台頁面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362026" y="2184144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頁面文章新增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6671667" y="3784545"/>
            <a:ext cx="5119225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點擊頁面管理下的</a:t>
            </a:r>
            <a:r>
              <a:rPr lang="zh-TW" altLang="en-US" sz="2200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新增頁面文章</a:t>
            </a:r>
            <a:r>
              <a:rPr lang="zh-TW" altLang="en-US" sz="2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，即可進入新增頁面文章的編輯頁面。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1AE006B-CD3F-4573-8406-7E132F84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1" y="1152468"/>
            <a:ext cx="5554799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384B60-68D1-43BD-9F8A-D5B540D9FB9F}"/>
              </a:ext>
            </a:extLst>
          </p:cNvPr>
          <p:cNvSpPr txBox="1"/>
          <p:nvPr/>
        </p:nvSpPr>
        <p:spPr>
          <a:xfrm>
            <a:off x="447846" y="436801"/>
            <a:ext cx="1484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DBF0-DE36-4737-A92C-933E77EE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4795983" y="3044279"/>
            <a:ext cx="2646878" cy="83099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59595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後台登入</a:t>
            </a:r>
            <a:endParaRPr lang="zh-CN" altLang="en-US" sz="4800" b="1" dirty="0">
              <a:solidFill>
                <a:srgbClr val="59595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DAB298-F732-4CE8-8CDF-16A38E22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52A60AD-3803-49E1-8351-91A07222C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86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EF620F7-8A87-472C-B7AF-E12CF9FDC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8" y="937656"/>
            <a:ext cx="11042429" cy="542565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847988" y="930692"/>
            <a:ext cx="11042429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6EBBD8-D3F6-44A6-B2AA-D27A118E9EE4}"/>
              </a:ext>
            </a:extLst>
          </p:cNvPr>
          <p:cNvSpPr/>
          <p:nvPr/>
        </p:nvSpPr>
        <p:spPr>
          <a:xfrm>
            <a:off x="1041148" y="1552581"/>
            <a:ext cx="9017252" cy="614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041905D-9CF4-4A3F-B307-D5CE0136180F}"/>
              </a:ext>
            </a:extLst>
          </p:cNvPr>
          <p:cNvSpPr/>
          <p:nvPr/>
        </p:nvSpPr>
        <p:spPr>
          <a:xfrm>
            <a:off x="2012964" y="1011514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新增頁面文章標題。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B3E78B-9E8F-4698-AFF0-75DFED325D6A}"/>
              </a:ext>
            </a:extLst>
          </p:cNvPr>
          <p:cNvSpPr/>
          <p:nvPr/>
        </p:nvSpPr>
        <p:spPr>
          <a:xfrm>
            <a:off x="996367" y="2355424"/>
            <a:ext cx="9017252" cy="2506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BC249D-655C-4DA4-B43C-A0BEF60326D4}"/>
              </a:ext>
            </a:extLst>
          </p:cNvPr>
          <p:cNvSpPr/>
          <p:nvPr/>
        </p:nvSpPr>
        <p:spPr>
          <a:xfrm>
            <a:off x="1126612" y="4295466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新增頁面文章內文。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3632CA8-7DF8-44D7-AD87-A6394D766DF1}"/>
              </a:ext>
            </a:extLst>
          </p:cNvPr>
          <p:cNvSpPr/>
          <p:nvPr/>
        </p:nvSpPr>
        <p:spPr>
          <a:xfrm>
            <a:off x="996367" y="4959967"/>
            <a:ext cx="9062033" cy="8661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8F2175-BA3C-4015-9918-99B4E5282D2D}"/>
              </a:ext>
            </a:extLst>
          </p:cNvPr>
          <p:cNvSpPr/>
          <p:nvPr/>
        </p:nvSpPr>
        <p:spPr>
          <a:xfrm>
            <a:off x="1126612" y="5234510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新增圖片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如無圖片可略過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1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F16E084-BA98-4C4B-8F74-4D965A46D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8" y="945444"/>
            <a:ext cx="11042429" cy="54109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847988" y="930692"/>
            <a:ext cx="11042429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6EBBD8-D3F6-44A6-B2AA-D27A118E9EE4}"/>
              </a:ext>
            </a:extLst>
          </p:cNvPr>
          <p:cNvSpPr/>
          <p:nvPr/>
        </p:nvSpPr>
        <p:spPr>
          <a:xfrm>
            <a:off x="9797420" y="3240689"/>
            <a:ext cx="2290527" cy="1256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8F2175-BA3C-4015-9918-99B4E5282D2D}"/>
              </a:ext>
            </a:extLst>
          </p:cNvPr>
          <p:cNvSpPr/>
          <p:nvPr/>
        </p:nvSpPr>
        <p:spPr>
          <a:xfrm>
            <a:off x="8914498" y="4849298"/>
            <a:ext cx="2975919" cy="1515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新增精選圖片</a:t>
            </a:r>
            <a:endParaRPr lang="en-US" altLang="zh-TW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該圖片將作為文章的看板圖片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4D6009-2DF3-4B43-A006-4549FCF7E2AB}"/>
              </a:ext>
            </a:extLst>
          </p:cNvPr>
          <p:cNvSpPr/>
          <p:nvPr/>
        </p:nvSpPr>
        <p:spPr>
          <a:xfrm>
            <a:off x="10574449" y="2000815"/>
            <a:ext cx="1077362" cy="3365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376054-6C35-4573-BBD2-449382AD3077}"/>
              </a:ext>
            </a:extLst>
          </p:cNvPr>
          <p:cNvSpPr/>
          <p:nvPr/>
        </p:nvSpPr>
        <p:spPr>
          <a:xfrm>
            <a:off x="5878917" y="1367309"/>
            <a:ext cx="60115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設定分類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發佈時決定文章所屬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569CD8-76F1-42B2-B694-2372581852FF}"/>
              </a:ext>
            </a:extLst>
          </p:cNvPr>
          <p:cNvSpPr/>
          <p:nvPr/>
        </p:nvSpPr>
        <p:spPr>
          <a:xfrm>
            <a:off x="10574449" y="2355559"/>
            <a:ext cx="1077362" cy="3106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F977B7-A553-4051-89BC-2624FE7E772B}"/>
              </a:ext>
            </a:extLst>
          </p:cNvPr>
          <p:cNvSpPr/>
          <p:nvPr/>
        </p:nvSpPr>
        <p:spPr>
          <a:xfrm>
            <a:off x="4469496" y="2697691"/>
            <a:ext cx="493705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所有設定完成後即可點下發佈。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8F717E-2684-495D-B895-FC3CFA7CCD48}"/>
              </a:ext>
            </a:extLst>
          </p:cNvPr>
          <p:cNvSpPr/>
          <p:nvPr/>
        </p:nvSpPr>
        <p:spPr>
          <a:xfrm>
            <a:off x="11244403" y="2804886"/>
            <a:ext cx="407407" cy="3106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92DD24-856B-4E61-BDEF-CB445FFAD1BF}"/>
              </a:ext>
            </a:extLst>
          </p:cNvPr>
          <p:cNvSpPr/>
          <p:nvPr/>
        </p:nvSpPr>
        <p:spPr>
          <a:xfrm>
            <a:off x="3730402" y="2189832"/>
            <a:ext cx="60115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6: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設定可見度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可見度分為公開與隱藏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A4D5933C-314C-4365-909C-278D3EF1B239}"/>
              </a:ext>
            </a:extLst>
          </p:cNvPr>
          <p:cNvSpPr/>
          <p:nvPr/>
        </p:nvSpPr>
        <p:spPr>
          <a:xfrm rot="18742072">
            <a:off x="10087289" y="1791640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7B265509-AD5A-4962-9E86-552F0602824A}"/>
              </a:ext>
            </a:extLst>
          </p:cNvPr>
          <p:cNvSpPr/>
          <p:nvPr/>
        </p:nvSpPr>
        <p:spPr>
          <a:xfrm rot="16200000">
            <a:off x="9711924" y="2204703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0C4927AD-E356-4448-929D-EC431E477F58}"/>
              </a:ext>
            </a:extLst>
          </p:cNvPr>
          <p:cNvSpPr/>
          <p:nvPr/>
        </p:nvSpPr>
        <p:spPr>
          <a:xfrm rot="16200000">
            <a:off x="9711924" y="2762757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75DD233E-8961-464C-875E-D37437E02142}"/>
              </a:ext>
            </a:extLst>
          </p:cNvPr>
          <p:cNvSpPr/>
          <p:nvPr/>
        </p:nvSpPr>
        <p:spPr>
          <a:xfrm rot="10800000">
            <a:off x="10574449" y="4403209"/>
            <a:ext cx="353643" cy="44057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7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48D135-1AE8-4D09-90E2-B006F7CD1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" y="966825"/>
            <a:ext cx="11238936" cy="538952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518497" y="930692"/>
            <a:ext cx="11238936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439AAB-8D79-4F7B-99C7-CD039C515CD5}"/>
              </a:ext>
            </a:extLst>
          </p:cNvPr>
          <p:cNvSpPr/>
          <p:nvPr/>
        </p:nvSpPr>
        <p:spPr>
          <a:xfrm>
            <a:off x="6599976" y="901753"/>
            <a:ext cx="568255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資料輸入完成示意圖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以社區特色為例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8C2EFC-C294-4999-AFDD-6530896C5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" y="913884"/>
            <a:ext cx="11238936" cy="542565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518497" y="930692"/>
            <a:ext cx="11238936" cy="542565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77B384-2085-451A-847E-0EB4F2DB4FE6}"/>
              </a:ext>
            </a:extLst>
          </p:cNvPr>
          <p:cNvSpPr/>
          <p:nvPr/>
        </p:nvSpPr>
        <p:spPr>
          <a:xfrm>
            <a:off x="7604911" y="930692"/>
            <a:ext cx="547206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文章成功發佈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以社區特色為例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9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E6978-9F2D-44DE-A7F5-6A56ACB2C93D}"/>
              </a:ext>
            </a:extLst>
          </p:cNvPr>
          <p:cNvSpPr/>
          <p:nvPr/>
        </p:nvSpPr>
        <p:spPr>
          <a:xfrm>
            <a:off x="434566" y="1844701"/>
            <a:ext cx="881807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頁面文章成功發佈後可於文章列表查看。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以社區特色為例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C912E8-9EB0-46C4-BC12-07A47E69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9" y="2426015"/>
            <a:ext cx="11378322" cy="369412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449089" y="2426015"/>
            <a:ext cx="11378322" cy="3694128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8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384B60-68D1-43BD-9F8A-D5B540D9FB9F}"/>
              </a:ext>
            </a:extLst>
          </p:cNvPr>
          <p:cNvSpPr txBox="1"/>
          <p:nvPr/>
        </p:nvSpPr>
        <p:spPr>
          <a:xfrm>
            <a:off x="447846" y="436801"/>
            <a:ext cx="1484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TW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DBF0-DE36-4737-A92C-933E77EE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4795980" y="3044279"/>
            <a:ext cx="2646878" cy="83099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59595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網站設定</a:t>
            </a:r>
            <a:endParaRPr lang="zh-CN" altLang="en-US" sz="4800" b="1" dirty="0">
              <a:solidFill>
                <a:srgbClr val="59595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DAB298-F732-4CE8-8CDF-16A38E22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DD7850D-0347-4214-8403-AEDE4F5C0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6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4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網站設定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進入首頁後點擊左方導覽列的</a:t>
            </a:r>
            <a:r>
              <a:rPr lang="zh-TW" altLang="en-US" sz="2200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網站設定</a:t>
            </a: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進入網站設定之編輯頁面，只需完成輸入即可完成網站架設。</a:t>
            </a:r>
            <a:endParaRPr lang="en-US" altLang="zh-TW" sz="2200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36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A78F352-91B4-487C-9F8F-FF8B64D99548}"/>
              </a:ext>
            </a:extLst>
          </p:cNvPr>
          <p:cNvSpPr/>
          <p:nvPr/>
        </p:nvSpPr>
        <p:spPr>
          <a:xfrm>
            <a:off x="1206979" y="2595963"/>
            <a:ext cx="1139160" cy="292387"/>
          </a:xfrm>
          <a:prstGeom prst="rightArrow">
            <a:avLst/>
          </a:prstGeom>
          <a:solidFill>
            <a:srgbClr val="F39900"/>
          </a:solidFill>
          <a:ln w="19050" cap="flat">
            <a:solidFill>
              <a:srgbClr val="FBFBFB"/>
            </a:solidFill>
            <a:prstDash val="solid"/>
            <a:miter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F16AB448-331E-4B25-856D-A9A668E6D8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5" y="1163782"/>
            <a:ext cx="5532496" cy="3107633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7F184F09-9CE6-415E-B130-DF41B5C1A07B}"/>
              </a:ext>
            </a:extLst>
          </p:cNvPr>
          <p:cNvGrpSpPr/>
          <p:nvPr/>
        </p:nvGrpSpPr>
        <p:grpSpPr>
          <a:xfrm>
            <a:off x="1591252" y="2154090"/>
            <a:ext cx="1497768" cy="1686220"/>
            <a:chOff x="2426263" y="3082309"/>
            <a:chExt cx="1497768" cy="1686220"/>
          </a:xfrm>
        </p:grpSpPr>
        <p:pic>
          <p:nvPicPr>
            <p:cNvPr id="20" name="圖片 19" descr="一張含有 文字 的圖片&#10;&#10;自動產生的描述">
              <a:extLst>
                <a:ext uri="{FF2B5EF4-FFF2-40B4-BE49-F238E27FC236}">
                  <a16:creationId xmlns:a16="http://schemas.microsoft.com/office/drawing/2014/main" id="{6EC739C3-654F-4641-B3EB-9131EC10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7" t="54668" r="92688" b="23356"/>
            <a:stretch/>
          </p:blipFill>
          <p:spPr>
            <a:xfrm>
              <a:off x="2426263" y="3082309"/>
              <a:ext cx="1497768" cy="168622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765FF7-3205-4D2D-922D-32A328DF4F80}"/>
                </a:ext>
              </a:extLst>
            </p:cNvPr>
            <p:cNvSpPr/>
            <p:nvPr/>
          </p:nvSpPr>
          <p:spPr>
            <a:xfrm>
              <a:off x="2492932" y="3082309"/>
              <a:ext cx="1431099" cy="168622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CCC3349-20C5-4DB4-B721-DB72B3B6A03B}"/>
              </a:ext>
            </a:extLst>
          </p:cNvPr>
          <p:cNvSpPr/>
          <p:nvPr/>
        </p:nvSpPr>
        <p:spPr>
          <a:xfrm>
            <a:off x="1440481" y="2154090"/>
            <a:ext cx="1958109" cy="701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01FCD6-C419-4749-A0B1-30BD449FE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851400"/>
            <a:ext cx="10435628" cy="558424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2"/>
            <a:ext cx="10435628" cy="550495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8623559" y="886745"/>
            <a:ext cx="308017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網站設定編輯頁面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0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01FCD6-C419-4749-A0B1-30BD449FE0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22"/>
          <a:stretch/>
        </p:blipFill>
        <p:spPr>
          <a:xfrm>
            <a:off x="986828" y="861705"/>
            <a:ext cx="10435628" cy="427442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1"/>
            <a:ext cx="10435628" cy="4274421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A94147-5B9E-4E7D-A9E8-EB61A5F4848D}"/>
              </a:ext>
            </a:extLst>
          </p:cNvPr>
          <p:cNvSpPr/>
          <p:nvPr/>
        </p:nvSpPr>
        <p:spPr>
          <a:xfrm>
            <a:off x="1205616" y="1530035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62A6D4-773F-43C7-89C1-5B3F6CA442FC}"/>
              </a:ext>
            </a:extLst>
          </p:cNvPr>
          <p:cNvSpPr/>
          <p:nvPr/>
        </p:nvSpPr>
        <p:spPr>
          <a:xfrm>
            <a:off x="2891151" y="1439288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輸入社區名稱。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D7F651-647D-42FE-8CBE-584CEB5F7818}"/>
              </a:ext>
            </a:extLst>
          </p:cNvPr>
          <p:cNvSpPr/>
          <p:nvPr/>
        </p:nvSpPr>
        <p:spPr>
          <a:xfrm>
            <a:off x="1205616" y="1996063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C97C78-2F71-49AA-8632-DF4D9B478CF7}"/>
              </a:ext>
            </a:extLst>
          </p:cNvPr>
          <p:cNvSpPr/>
          <p:nvPr/>
        </p:nvSpPr>
        <p:spPr>
          <a:xfrm>
            <a:off x="3385801" y="1899135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輸入社區地址。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EF4558-DBAA-4EB3-856E-EDD5ACBADECF}"/>
              </a:ext>
            </a:extLst>
          </p:cNvPr>
          <p:cNvSpPr/>
          <p:nvPr/>
        </p:nvSpPr>
        <p:spPr>
          <a:xfrm>
            <a:off x="1205616" y="2417784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C1563A-08F6-48CA-A3B9-AF0CEED8CA4E}"/>
              </a:ext>
            </a:extLst>
          </p:cNvPr>
          <p:cNvSpPr/>
          <p:nvPr/>
        </p:nvSpPr>
        <p:spPr>
          <a:xfrm>
            <a:off x="3385801" y="2338962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輸入社區負責人。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7CD61E-ED00-4F59-8F6B-D7E5A34EDFF4}"/>
              </a:ext>
            </a:extLst>
          </p:cNvPr>
          <p:cNvSpPr/>
          <p:nvPr/>
        </p:nvSpPr>
        <p:spPr>
          <a:xfrm>
            <a:off x="1205616" y="2894102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069EE4-4ED0-48C0-99D2-3496C79E8855}"/>
              </a:ext>
            </a:extLst>
          </p:cNvPr>
          <p:cNvSpPr/>
          <p:nvPr/>
        </p:nvSpPr>
        <p:spPr>
          <a:xfrm>
            <a:off x="3385801" y="2815280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輸入社區聯絡人。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1566EF-E817-43EE-877F-58A6DA122A77}"/>
              </a:ext>
            </a:extLst>
          </p:cNvPr>
          <p:cNvSpPr/>
          <p:nvPr/>
        </p:nvSpPr>
        <p:spPr>
          <a:xfrm>
            <a:off x="1205616" y="3321694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98CA92-14E6-494E-B052-F25538E5D8D1}"/>
              </a:ext>
            </a:extLst>
          </p:cNvPr>
          <p:cNvSpPr/>
          <p:nvPr/>
        </p:nvSpPr>
        <p:spPr>
          <a:xfrm>
            <a:off x="3385801" y="3242872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輸入社區聯絡電話。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6C2F10-693E-465A-95D7-C4D663B1AC20}"/>
              </a:ext>
            </a:extLst>
          </p:cNvPr>
          <p:cNvSpPr/>
          <p:nvPr/>
        </p:nvSpPr>
        <p:spPr>
          <a:xfrm>
            <a:off x="1205616" y="3779517"/>
            <a:ext cx="9017252" cy="403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22BDFF-58B9-416E-BDF0-4B2F38091C8A}"/>
              </a:ext>
            </a:extLst>
          </p:cNvPr>
          <p:cNvSpPr/>
          <p:nvPr/>
        </p:nvSpPr>
        <p:spPr>
          <a:xfrm>
            <a:off x="3385801" y="3700695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6: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輸入社區聯絡信箱。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7CD7EF-B4FD-4604-9014-32F2EF7C7AAD}"/>
              </a:ext>
            </a:extLst>
          </p:cNvPr>
          <p:cNvSpPr/>
          <p:nvPr/>
        </p:nvSpPr>
        <p:spPr>
          <a:xfrm>
            <a:off x="1205616" y="4172196"/>
            <a:ext cx="9017252" cy="894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633C9A-B4E8-420A-95D8-456D4120646A}"/>
              </a:ext>
            </a:extLst>
          </p:cNvPr>
          <p:cNvSpPr/>
          <p:nvPr/>
        </p:nvSpPr>
        <p:spPr>
          <a:xfrm>
            <a:off x="4067152" y="4316289"/>
            <a:ext cx="5915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輸入社區社群粉絲團網址。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67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01FCD6-C419-4749-A0B1-30BD449FE0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72"/>
          <a:stretch/>
        </p:blipFill>
        <p:spPr>
          <a:xfrm>
            <a:off x="1022416" y="1048384"/>
            <a:ext cx="10804994" cy="472772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7" y="930692"/>
            <a:ext cx="10840583" cy="489539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9320676" y="818043"/>
            <a:ext cx="308017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網站設定編輯頁面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BCD7B9-B2C4-4CCB-BDCF-D56A8181240C}"/>
              </a:ext>
            </a:extLst>
          </p:cNvPr>
          <p:cNvSpPr/>
          <p:nvPr/>
        </p:nvSpPr>
        <p:spPr>
          <a:xfrm>
            <a:off x="1124135" y="1059078"/>
            <a:ext cx="5394360" cy="45721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DE2E40-F7E8-4B67-B7F4-756AD06079DC}"/>
              </a:ext>
            </a:extLst>
          </p:cNvPr>
          <p:cNvSpPr/>
          <p:nvPr/>
        </p:nvSpPr>
        <p:spPr>
          <a:xfrm>
            <a:off x="1339015" y="2752465"/>
            <a:ext cx="380335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輸入社區簡介。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94ACFB-5127-4374-BB05-F6384DA42EC3}"/>
              </a:ext>
            </a:extLst>
          </p:cNvPr>
          <p:cNvSpPr/>
          <p:nvPr/>
        </p:nvSpPr>
        <p:spPr>
          <a:xfrm>
            <a:off x="6578358" y="1278892"/>
            <a:ext cx="5055345" cy="3681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8B69F-7003-4011-A981-4DE797135B78}"/>
              </a:ext>
            </a:extLst>
          </p:cNvPr>
          <p:cNvSpPr/>
          <p:nvPr/>
        </p:nvSpPr>
        <p:spPr>
          <a:xfrm>
            <a:off x="6769148" y="4024142"/>
            <a:ext cx="380335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9: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輸入社區代表圖片。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A46008-BFA8-487F-A717-CF2E860F4DDB}"/>
              </a:ext>
            </a:extLst>
          </p:cNvPr>
          <p:cNvSpPr/>
          <p:nvPr/>
        </p:nvSpPr>
        <p:spPr>
          <a:xfrm>
            <a:off x="10927533" y="5190475"/>
            <a:ext cx="1001596" cy="548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36C180-BD6B-4A26-A83F-25239294E82A}"/>
              </a:ext>
            </a:extLst>
          </p:cNvPr>
          <p:cNvSpPr/>
          <p:nvPr/>
        </p:nvSpPr>
        <p:spPr>
          <a:xfrm>
            <a:off x="6623841" y="5200337"/>
            <a:ext cx="415838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步驟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10: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點擊儲存即完成設定。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1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040D845-E64E-429C-B733-F1D733118B30}"/>
              </a:ext>
            </a:extLst>
          </p:cNvPr>
          <p:cNvGrpSpPr/>
          <p:nvPr/>
        </p:nvGrpSpPr>
        <p:grpSpPr>
          <a:xfrm>
            <a:off x="657958" y="1604502"/>
            <a:ext cx="4438857" cy="1563808"/>
            <a:chOff x="3676441" y="1639429"/>
            <a:chExt cx="4438857" cy="1563808"/>
          </a:xfrm>
        </p:grpSpPr>
        <p:sp>
          <p:nvSpPr>
            <p:cNvPr id="6" name="矩形: 剪去单角 5">
              <a:extLst>
                <a:ext uri="{FF2B5EF4-FFF2-40B4-BE49-F238E27FC236}">
                  <a16:creationId xmlns:a16="http://schemas.microsoft.com/office/drawing/2014/main" id="{2BB970FD-C01A-40A1-9FB2-262755A3C01E}"/>
                </a:ext>
              </a:extLst>
            </p:cNvPr>
            <p:cNvSpPr/>
            <p:nvPr/>
          </p:nvSpPr>
          <p:spPr>
            <a:xfrm>
              <a:off x="3929743" y="1879629"/>
              <a:ext cx="2879268" cy="1323608"/>
            </a:xfrm>
            <a:prstGeom prst="snip1Rect">
              <a:avLst>
                <a:gd name="adj" fmla="val 50000"/>
              </a:avLst>
            </a:prstGeom>
            <a:solidFill>
              <a:srgbClr val="FEF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1CC84B-C4FA-42CB-BB51-2B0993B6CB90}"/>
                </a:ext>
              </a:extLst>
            </p:cNvPr>
            <p:cNvSpPr/>
            <p:nvPr/>
          </p:nvSpPr>
          <p:spPr>
            <a:xfrm>
              <a:off x="5531127" y="2234193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b="1" spc="300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說明</a:t>
              </a:r>
              <a:endParaRPr lang="zh-CN" altLang="en-US" sz="3200" b="1" spc="300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id="{C62B5B6E-24BE-4CFF-81AA-BB112E7FAE50}"/>
                </a:ext>
              </a:extLst>
            </p:cNvPr>
            <p:cNvSpPr/>
            <p:nvPr/>
          </p:nvSpPr>
          <p:spPr>
            <a:xfrm rot="5400000" flipV="1">
              <a:off x="5532200" y="522134"/>
              <a:ext cx="1127598" cy="4038598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47C9C1-5D17-4C59-8BF0-ED8BB4A3C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17" r="80284" b="25384"/>
            <a:stretch/>
          </p:blipFill>
          <p:spPr>
            <a:xfrm>
              <a:off x="3676441" y="1639429"/>
              <a:ext cx="697104" cy="705311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9ABB89D-3B6A-4D27-B645-E74D238B26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9747557" y="1990498"/>
            <a:ext cx="858517" cy="79181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A6454BC-71B4-401F-9E14-A24411649C36}"/>
              </a:ext>
            </a:extLst>
          </p:cNvPr>
          <p:cNvGrpSpPr/>
          <p:nvPr/>
        </p:nvGrpSpPr>
        <p:grpSpPr>
          <a:xfrm>
            <a:off x="657958" y="3963379"/>
            <a:ext cx="5438042" cy="2249334"/>
            <a:chOff x="1022558" y="3241650"/>
            <a:chExt cx="5062912" cy="224933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78B65B-0B6C-4826-AF7A-8EA296D2F30C}"/>
                </a:ext>
              </a:extLst>
            </p:cNvPr>
            <p:cNvSpPr/>
            <p:nvPr/>
          </p:nvSpPr>
          <p:spPr>
            <a:xfrm>
              <a:off x="1464571" y="3241650"/>
              <a:ext cx="4620899" cy="2249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30000"/>
                </a:spcBef>
              </a:pPr>
              <a:r>
                <a:rPr lang="zh-TW" altLang="en-US" sz="2400" spc="300" dirty="0">
                  <a:solidFill>
                    <a:srgbClr val="464646"/>
                  </a:solidFill>
                  <a:ea typeface="思源黑体 CN Regular" panose="020B0500000000000000" pitchFamily="34" charset="-122"/>
                </a:rPr>
                <a:t>系統建構完畢後，會產生一組屬於社區網站的網址，於瀏覽器中輸入網址後，即能通往該社區網站。</a:t>
              </a:r>
              <a:endParaRPr lang="zh-CN" altLang="en-US" sz="2400" spc="300" dirty="0">
                <a:solidFill>
                  <a:srgbClr val="464646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play-button_88011">
              <a:extLst>
                <a:ext uri="{FF2B5EF4-FFF2-40B4-BE49-F238E27FC236}">
                  <a16:creationId xmlns:a16="http://schemas.microsoft.com/office/drawing/2014/main" id="{6CAAEC35-BCFC-42EE-B6A2-3CF1E38F65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2558" y="3363866"/>
              <a:ext cx="332657" cy="332718"/>
            </a:xfrm>
            <a:custGeom>
              <a:avLst/>
              <a:gdLst>
                <a:gd name="connsiteX0" fmla="*/ 56750 w 607390"/>
                <a:gd name="connsiteY0" fmla="*/ 456490 h 607501"/>
                <a:gd name="connsiteX1" fmla="*/ 56750 w 607390"/>
                <a:gd name="connsiteY1" fmla="*/ 523646 h 607501"/>
                <a:gd name="connsiteX2" fmla="*/ 113641 w 607390"/>
                <a:gd name="connsiteY2" fmla="*/ 531360 h 607501"/>
                <a:gd name="connsiteX3" fmla="*/ 102008 w 607390"/>
                <a:gd name="connsiteY3" fmla="*/ 519744 h 607501"/>
                <a:gd name="connsiteX4" fmla="*/ 56750 w 607390"/>
                <a:gd name="connsiteY4" fmla="*/ 456490 h 607501"/>
                <a:gd name="connsiteX5" fmla="*/ 534959 w 607390"/>
                <a:gd name="connsiteY5" fmla="*/ 262916 h 607501"/>
                <a:gd name="connsiteX6" fmla="*/ 412180 w 607390"/>
                <a:gd name="connsiteY6" fmla="*/ 404943 h 607501"/>
                <a:gd name="connsiteX7" fmla="*/ 405728 w 607390"/>
                <a:gd name="connsiteY7" fmla="*/ 411386 h 607501"/>
                <a:gd name="connsiteX8" fmla="*/ 408364 w 607390"/>
                <a:gd name="connsiteY8" fmla="*/ 429446 h 607501"/>
                <a:gd name="connsiteX9" fmla="*/ 356653 w 607390"/>
                <a:gd name="connsiteY9" fmla="*/ 479722 h 607501"/>
                <a:gd name="connsiteX10" fmla="*/ 332115 w 607390"/>
                <a:gd name="connsiteY10" fmla="*/ 473279 h 607501"/>
                <a:gd name="connsiteX11" fmla="*/ 227422 w 607390"/>
                <a:gd name="connsiteY11" fmla="*/ 541706 h 607501"/>
                <a:gd name="connsiteX12" fmla="*/ 303670 w 607390"/>
                <a:gd name="connsiteY12" fmla="*/ 555954 h 607501"/>
                <a:gd name="connsiteX13" fmla="*/ 308850 w 607390"/>
                <a:gd name="connsiteY13" fmla="*/ 555954 h 607501"/>
                <a:gd name="connsiteX14" fmla="*/ 544047 w 607390"/>
                <a:gd name="connsiteY14" fmla="*/ 327440 h 607501"/>
                <a:gd name="connsiteX15" fmla="*/ 534959 w 607390"/>
                <a:gd name="connsiteY15" fmla="*/ 262916 h 607501"/>
                <a:gd name="connsiteX16" fmla="*/ 285541 w 607390"/>
                <a:gd name="connsiteY16" fmla="*/ 154471 h 607501"/>
                <a:gd name="connsiteX17" fmla="*/ 337195 w 607390"/>
                <a:gd name="connsiteY17" fmla="*/ 206090 h 607501"/>
                <a:gd name="connsiteX18" fmla="*/ 285541 w 607390"/>
                <a:gd name="connsiteY18" fmla="*/ 257709 h 607501"/>
                <a:gd name="connsiteX19" fmla="*/ 233887 w 607390"/>
                <a:gd name="connsiteY19" fmla="*/ 206090 h 607501"/>
                <a:gd name="connsiteX20" fmla="*/ 285541 w 607390"/>
                <a:gd name="connsiteY20" fmla="*/ 154471 h 607501"/>
                <a:gd name="connsiteX21" fmla="*/ 308850 w 607390"/>
                <a:gd name="connsiteY21" fmla="*/ 88672 h 607501"/>
                <a:gd name="connsiteX22" fmla="*/ 73563 w 607390"/>
                <a:gd name="connsiteY22" fmla="*/ 318456 h 607501"/>
                <a:gd name="connsiteX23" fmla="*/ 138178 w 607390"/>
                <a:gd name="connsiteY23" fmla="*/ 484895 h 607501"/>
                <a:gd name="connsiteX24" fmla="*/ 171804 w 607390"/>
                <a:gd name="connsiteY24" fmla="*/ 513301 h 607501"/>
                <a:gd name="connsiteX25" fmla="*/ 306215 w 607390"/>
                <a:gd name="connsiteY25" fmla="*/ 429446 h 607501"/>
                <a:gd name="connsiteX26" fmla="*/ 306215 w 607390"/>
                <a:gd name="connsiteY26" fmla="*/ 426814 h 607501"/>
                <a:gd name="connsiteX27" fmla="*/ 357925 w 607390"/>
                <a:gd name="connsiteY27" fmla="*/ 376537 h 607501"/>
                <a:gd name="connsiteX28" fmla="*/ 367013 w 607390"/>
                <a:gd name="connsiteY28" fmla="*/ 377808 h 607501"/>
                <a:gd name="connsiteX29" fmla="*/ 376010 w 607390"/>
                <a:gd name="connsiteY29" fmla="*/ 368733 h 607501"/>
                <a:gd name="connsiteX30" fmla="*/ 511694 w 607390"/>
                <a:gd name="connsiteY30" fmla="*/ 203564 h 607501"/>
                <a:gd name="connsiteX31" fmla="*/ 479431 w 607390"/>
                <a:gd name="connsiteY31" fmla="*/ 161001 h 607501"/>
                <a:gd name="connsiteX32" fmla="*/ 313940 w 607390"/>
                <a:gd name="connsiteY32" fmla="*/ 88672 h 607501"/>
                <a:gd name="connsiteX33" fmla="*/ 308850 w 607390"/>
                <a:gd name="connsiteY33" fmla="*/ 88672 h 607501"/>
                <a:gd name="connsiteX34" fmla="*/ 508195 w 607390"/>
                <a:gd name="connsiteY34" fmla="*/ 50783 h 607501"/>
                <a:gd name="connsiteX35" fmla="*/ 438081 w 607390"/>
                <a:gd name="connsiteY35" fmla="*/ 69341 h 607501"/>
                <a:gd name="connsiteX36" fmla="*/ 515602 w 607390"/>
                <a:gd name="connsiteY36" fmla="*/ 126152 h 607501"/>
                <a:gd name="connsiteX37" fmla="*/ 537594 w 607390"/>
                <a:gd name="connsiteY37" fmla="*/ 153196 h 607501"/>
                <a:gd name="connsiteX38" fmla="*/ 554407 w 607390"/>
                <a:gd name="connsiteY38" fmla="*/ 89942 h 607501"/>
                <a:gd name="connsiteX39" fmla="*/ 545319 w 607390"/>
                <a:gd name="connsiteY39" fmla="*/ 60266 h 607501"/>
                <a:gd name="connsiteX40" fmla="*/ 508195 w 607390"/>
                <a:gd name="connsiteY40" fmla="*/ 50783 h 607501"/>
                <a:gd name="connsiteX41" fmla="*/ 500572 w 607390"/>
                <a:gd name="connsiteY41" fmla="*/ 756 h 607501"/>
                <a:gd name="connsiteX42" fmla="*/ 584125 w 607390"/>
                <a:gd name="connsiteY42" fmla="*/ 25418 h 607501"/>
                <a:gd name="connsiteX43" fmla="*/ 607390 w 607390"/>
                <a:gd name="connsiteY43" fmla="*/ 91303 h 607501"/>
                <a:gd name="connsiteX44" fmla="*/ 569857 w 607390"/>
                <a:gd name="connsiteY44" fmla="*/ 207466 h 607501"/>
                <a:gd name="connsiteX45" fmla="*/ 594485 w 607390"/>
                <a:gd name="connsiteY45" fmla="*/ 328711 h 607501"/>
                <a:gd name="connsiteX46" fmla="*/ 308850 w 607390"/>
                <a:gd name="connsiteY46" fmla="*/ 607501 h 607501"/>
                <a:gd name="connsiteX47" fmla="*/ 302307 w 607390"/>
                <a:gd name="connsiteY47" fmla="*/ 607501 h 607501"/>
                <a:gd name="connsiteX48" fmla="*/ 165351 w 607390"/>
                <a:gd name="connsiteY48" fmla="*/ 568841 h 607501"/>
                <a:gd name="connsiteX49" fmla="*/ 90376 w 607390"/>
                <a:gd name="connsiteY49" fmla="*/ 584269 h 607501"/>
                <a:gd name="connsiteX50" fmla="*/ 21852 w 607390"/>
                <a:gd name="connsiteY50" fmla="*/ 558495 h 607501"/>
                <a:gd name="connsiteX51" fmla="*/ 30940 w 607390"/>
                <a:gd name="connsiteY51" fmla="*/ 388154 h 607501"/>
                <a:gd name="connsiteX52" fmla="*/ 23125 w 607390"/>
                <a:gd name="connsiteY52" fmla="*/ 317095 h 607501"/>
                <a:gd name="connsiteX53" fmla="*/ 308850 w 607390"/>
                <a:gd name="connsiteY53" fmla="*/ 38304 h 607501"/>
                <a:gd name="connsiteX54" fmla="*/ 315303 w 607390"/>
                <a:gd name="connsiteY54" fmla="*/ 38304 h 607501"/>
                <a:gd name="connsiteX55" fmla="*/ 373466 w 607390"/>
                <a:gd name="connsiteY55" fmla="*/ 44838 h 607501"/>
                <a:gd name="connsiteX56" fmla="*/ 500572 w 607390"/>
                <a:gd name="connsiteY56" fmla="*/ 756 h 6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390" h="607501">
                  <a:moveTo>
                    <a:pt x="56750" y="456490"/>
                  </a:moveTo>
                  <a:cubicBezTo>
                    <a:pt x="46390" y="487527"/>
                    <a:pt x="46390" y="512030"/>
                    <a:pt x="56750" y="523646"/>
                  </a:cubicBezTo>
                  <a:cubicBezTo>
                    <a:pt x="67110" y="533992"/>
                    <a:pt x="86468" y="536533"/>
                    <a:pt x="113641" y="531360"/>
                  </a:cubicBezTo>
                  <a:lnTo>
                    <a:pt x="102008" y="519744"/>
                  </a:lnTo>
                  <a:cubicBezTo>
                    <a:pt x="83923" y="500414"/>
                    <a:pt x="68383" y="479722"/>
                    <a:pt x="56750" y="456490"/>
                  </a:cubicBezTo>
                  <a:close/>
                  <a:moveTo>
                    <a:pt x="534959" y="262916"/>
                  </a:moveTo>
                  <a:cubicBezTo>
                    <a:pt x="502697" y="309381"/>
                    <a:pt x="461346" y="358478"/>
                    <a:pt x="412180" y="404943"/>
                  </a:cubicBezTo>
                  <a:lnTo>
                    <a:pt x="405728" y="411386"/>
                  </a:lnTo>
                  <a:cubicBezTo>
                    <a:pt x="407000" y="416559"/>
                    <a:pt x="408364" y="423002"/>
                    <a:pt x="408364" y="429446"/>
                  </a:cubicBezTo>
                  <a:cubicBezTo>
                    <a:pt x="407000" y="456490"/>
                    <a:pt x="383735" y="479722"/>
                    <a:pt x="356653" y="479722"/>
                  </a:cubicBezTo>
                  <a:cubicBezTo>
                    <a:pt x="347565" y="479722"/>
                    <a:pt x="339840" y="477181"/>
                    <a:pt x="332115" y="473279"/>
                  </a:cubicBezTo>
                  <a:cubicBezTo>
                    <a:pt x="297218" y="500414"/>
                    <a:pt x="262320" y="523646"/>
                    <a:pt x="227422" y="541706"/>
                  </a:cubicBezTo>
                  <a:cubicBezTo>
                    <a:pt x="251960" y="550781"/>
                    <a:pt x="277769" y="555954"/>
                    <a:pt x="303670" y="555954"/>
                  </a:cubicBezTo>
                  <a:lnTo>
                    <a:pt x="308850" y="555954"/>
                  </a:lnTo>
                  <a:cubicBezTo>
                    <a:pt x="435446" y="555954"/>
                    <a:pt x="541502" y="453949"/>
                    <a:pt x="544047" y="327440"/>
                  </a:cubicBezTo>
                  <a:cubicBezTo>
                    <a:pt x="544047" y="305569"/>
                    <a:pt x="541502" y="283607"/>
                    <a:pt x="534959" y="262916"/>
                  </a:cubicBezTo>
                  <a:close/>
                  <a:moveTo>
                    <a:pt x="285541" y="154471"/>
                  </a:moveTo>
                  <a:cubicBezTo>
                    <a:pt x="314069" y="154471"/>
                    <a:pt x="337195" y="177582"/>
                    <a:pt x="337195" y="206090"/>
                  </a:cubicBezTo>
                  <a:cubicBezTo>
                    <a:pt x="337195" y="234598"/>
                    <a:pt x="314069" y="257709"/>
                    <a:pt x="285541" y="257709"/>
                  </a:cubicBezTo>
                  <a:cubicBezTo>
                    <a:pt x="257013" y="257709"/>
                    <a:pt x="233887" y="234598"/>
                    <a:pt x="233887" y="206090"/>
                  </a:cubicBezTo>
                  <a:cubicBezTo>
                    <a:pt x="233887" y="177582"/>
                    <a:pt x="257013" y="154471"/>
                    <a:pt x="285541" y="154471"/>
                  </a:cubicBezTo>
                  <a:close/>
                  <a:moveTo>
                    <a:pt x="308850" y="88672"/>
                  </a:moveTo>
                  <a:cubicBezTo>
                    <a:pt x="182164" y="88672"/>
                    <a:pt x="76198" y="190677"/>
                    <a:pt x="73563" y="318456"/>
                  </a:cubicBezTo>
                  <a:cubicBezTo>
                    <a:pt x="72291" y="380349"/>
                    <a:pt x="95556" y="439791"/>
                    <a:pt x="138178" y="484895"/>
                  </a:cubicBezTo>
                  <a:cubicBezTo>
                    <a:pt x="148539" y="495241"/>
                    <a:pt x="160171" y="504316"/>
                    <a:pt x="171804" y="513301"/>
                  </a:cubicBezTo>
                  <a:cubicBezTo>
                    <a:pt x="210609" y="495241"/>
                    <a:pt x="257140" y="468106"/>
                    <a:pt x="306215" y="429446"/>
                  </a:cubicBezTo>
                  <a:lnTo>
                    <a:pt x="306215" y="426814"/>
                  </a:lnTo>
                  <a:cubicBezTo>
                    <a:pt x="307487" y="398409"/>
                    <a:pt x="330752" y="376537"/>
                    <a:pt x="357925" y="376537"/>
                  </a:cubicBezTo>
                  <a:cubicBezTo>
                    <a:pt x="361833" y="376537"/>
                    <a:pt x="364378" y="377808"/>
                    <a:pt x="367013" y="377808"/>
                  </a:cubicBezTo>
                  <a:cubicBezTo>
                    <a:pt x="369558" y="375176"/>
                    <a:pt x="372103" y="371364"/>
                    <a:pt x="376010" y="368733"/>
                  </a:cubicBezTo>
                  <a:cubicBezTo>
                    <a:pt x="432901" y="314554"/>
                    <a:pt x="479431" y="256472"/>
                    <a:pt x="511694" y="203564"/>
                  </a:cubicBezTo>
                  <a:cubicBezTo>
                    <a:pt x="502697" y="189316"/>
                    <a:pt x="492336" y="173888"/>
                    <a:pt x="479431" y="161001"/>
                  </a:cubicBezTo>
                  <a:cubicBezTo>
                    <a:pt x="435446" y="115807"/>
                    <a:pt x="377283" y="89942"/>
                    <a:pt x="313940" y="88672"/>
                  </a:cubicBezTo>
                  <a:cubicBezTo>
                    <a:pt x="312667" y="89942"/>
                    <a:pt x="311395" y="88672"/>
                    <a:pt x="308850" y="88672"/>
                  </a:cubicBezTo>
                  <a:close/>
                  <a:moveTo>
                    <a:pt x="508195" y="50783"/>
                  </a:moveTo>
                  <a:cubicBezTo>
                    <a:pt x="490110" y="51917"/>
                    <a:pt x="466527" y="57725"/>
                    <a:pt x="438081" y="69341"/>
                  </a:cubicBezTo>
                  <a:cubicBezTo>
                    <a:pt x="466527" y="83499"/>
                    <a:pt x="492336" y="102920"/>
                    <a:pt x="515602" y="126152"/>
                  </a:cubicBezTo>
                  <a:cubicBezTo>
                    <a:pt x="523326" y="135137"/>
                    <a:pt x="531142" y="144212"/>
                    <a:pt x="537594" y="153196"/>
                  </a:cubicBezTo>
                  <a:cubicBezTo>
                    <a:pt x="547955" y="128693"/>
                    <a:pt x="554407" y="108002"/>
                    <a:pt x="554407" y="89942"/>
                  </a:cubicBezTo>
                  <a:cubicBezTo>
                    <a:pt x="554407" y="77055"/>
                    <a:pt x="551772" y="66710"/>
                    <a:pt x="545319" y="60266"/>
                  </a:cubicBezTo>
                  <a:cubicBezTo>
                    <a:pt x="538866" y="53188"/>
                    <a:pt x="526280" y="49648"/>
                    <a:pt x="508195" y="50783"/>
                  </a:cubicBezTo>
                  <a:close/>
                  <a:moveTo>
                    <a:pt x="500572" y="756"/>
                  </a:moveTo>
                  <a:cubicBezTo>
                    <a:pt x="536594" y="-2647"/>
                    <a:pt x="565358" y="5407"/>
                    <a:pt x="584125" y="25418"/>
                  </a:cubicBezTo>
                  <a:cubicBezTo>
                    <a:pt x="599665" y="42207"/>
                    <a:pt x="607390" y="64169"/>
                    <a:pt x="607390" y="91303"/>
                  </a:cubicBezTo>
                  <a:cubicBezTo>
                    <a:pt x="607390" y="124791"/>
                    <a:pt x="593122" y="164813"/>
                    <a:pt x="569857" y="207466"/>
                  </a:cubicBezTo>
                  <a:cubicBezTo>
                    <a:pt x="586669" y="244856"/>
                    <a:pt x="595757" y="286148"/>
                    <a:pt x="594485" y="328711"/>
                  </a:cubicBezTo>
                  <a:cubicBezTo>
                    <a:pt x="591850" y="482354"/>
                    <a:pt x="463891" y="607501"/>
                    <a:pt x="308850" y="607501"/>
                  </a:cubicBezTo>
                  <a:lnTo>
                    <a:pt x="302307" y="607501"/>
                  </a:lnTo>
                  <a:cubicBezTo>
                    <a:pt x="253232" y="606231"/>
                    <a:pt x="206702" y="592073"/>
                    <a:pt x="165351" y="568841"/>
                  </a:cubicBezTo>
                  <a:cubicBezTo>
                    <a:pt x="138178" y="579187"/>
                    <a:pt x="113641" y="584269"/>
                    <a:pt x="90376" y="584269"/>
                  </a:cubicBezTo>
                  <a:cubicBezTo>
                    <a:pt x="63203" y="584269"/>
                    <a:pt x="39937" y="576555"/>
                    <a:pt x="21852" y="558495"/>
                  </a:cubicBezTo>
                  <a:cubicBezTo>
                    <a:pt x="-10410" y="524917"/>
                    <a:pt x="-6593" y="465565"/>
                    <a:pt x="30940" y="388154"/>
                  </a:cubicBezTo>
                  <a:cubicBezTo>
                    <a:pt x="24488" y="364921"/>
                    <a:pt x="21852" y="341689"/>
                    <a:pt x="23125" y="317095"/>
                  </a:cubicBezTo>
                  <a:cubicBezTo>
                    <a:pt x="27032" y="163542"/>
                    <a:pt x="154991" y="38304"/>
                    <a:pt x="308850" y="38304"/>
                  </a:cubicBezTo>
                  <a:lnTo>
                    <a:pt x="315303" y="38304"/>
                  </a:lnTo>
                  <a:cubicBezTo>
                    <a:pt x="335932" y="38304"/>
                    <a:pt x="355381" y="40936"/>
                    <a:pt x="373466" y="44838"/>
                  </a:cubicBezTo>
                  <a:cubicBezTo>
                    <a:pt x="421269" y="19020"/>
                    <a:pt x="464550" y="4159"/>
                    <a:pt x="500572" y="756"/>
                  </a:cubicBezTo>
                  <a:close/>
                </a:path>
              </a:pathLst>
            </a:custGeom>
            <a:solidFill>
              <a:srgbClr val="F39900"/>
            </a:solidFill>
            <a:ln>
              <a:noFill/>
            </a:ln>
            <a:effectLst>
              <a:outerShdw blurRad="444500" sx="101000" sy="101000" algn="ctr" rotWithShape="0">
                <a:schemeClr val="bg1">
                  <a:lumMod val="75000"/>
                  <a:alpha val="9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7500">
                <a:solidFill>
                  <a:srgbClr val="59595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endParaRPr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03701FEF-E1F5-4547-9D0A-B4FF1347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17" name="圖片 16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CD3FCD89-C758-4364-A470-B50F1226F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22" y="1604502"/>
            <a:ext cx="4765081" cy="4871186"/>
          </a:xfrm>
          <a:prstGeom prst="rect">
            <a:avLst/>
          </a:prstGeom>
        </p:spPr>
      </p:pic>
      <p:pic>
        <p:nvPicPr>
          <p:cNvPr id="10" name="圖片 9" descr="一張含有 文字, 建築物, 個人, 室外 的圖片&#10;&#10;自動產生的描述">
            <a:extLst>
              <a:ext uri="{FF2B5EF4-FFF2-40B4-BE49-F238E27FC236}">
                <a16:creationId xmlns:a16="http://schemas.microsoft.com/office/drawing/2014/main" id="{C4E055FB-CB21-481A-B616-C8F133676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54" y="2120574"/>
            <a:ext cx="4391845" cy="24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384B60-68D1-43BD-9F8A-D5B540D9FB9F}"/>
              </a:ext>
            </a:extLst>
          </p:cNvPr>
          <p:cNvSpPr txBox="1"/>
          <p:nvPr/>
        </p:nvSpPr>
        <p:spPr>
          <a:xfrm>
            <a:off x="447846" y="436801"/>
            <a:ext cx="1484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TW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DBF0-DE36-4737-A92C-933E77EE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4795981" y="3044279"/>
            <a:ext cx="2646878" cy="83099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59595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帳號權限</a:t>
            </a:r>
            <a:endParaRPr lang="zh-CN" altLang="en-US" sz="4800" b="1" dirty="0">
              <a:solidFill>
                <a:srgbClr val="59595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DAB298-F732-4CE8-8CDF-16A38E22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DD7850D-0347-4214-8403-AEDE4F5C0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B0FE6AA-058E-4562-AF62-5EAF9EB0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446431" y="5345868"/>
            <a:ext cx="1406380" cy="104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87BE01-2EB8-437A-A870-F4438C2DAF78}"/>
              </a:ext>
            </a:extLst>
          </p:cNvPr>
          <p:cNvSpPr txBox="1"/>
          <p:nvPr/>
        </p:nvSpPr>
        <p:spPr>
          <a:xfrm>
            <a:off x="7415561" y="1405054"/>
            <a:ext cx="4776439" cy="2142956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D0DFBF-D767-4C07-9DCB-7671B0905A8F}"/>
              </a:ext>
            </a:extLst>
          </p:cNvPr>
          <p:cNvSpPr txBox="1">
            <a:spLocks noChangeArrowheads="1"/>
          </p:cNvSpPr>
          <p:nvPr/>
        </p:nvSpPr>
        <p:spPr>
          <a:xfrm>
            <a:off x="9810864" y="2184144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 b="1" spc="300">
                <a:solidFill>
                  <a:srgbClr val="D1AB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TW" altLang="en-US" sz="3200" dirty="0">
                <a:solidFill>
                  <a:srgbClr val="F39900"/>
                </a:solidFill>
              </a:rPr>
              <a:t>帳號設定</a:t>
            </a:r>
            <a:endParaRPr lang="zh-CN" altLang="en-US" sz="3200" dirty="0">
              <a:solidFill>
                <a:srgbClr val="F399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E9CC7-6A63-4CA4-B554-365827EDD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6903752" y="1019607"/>
            <a:ext cx="1382873" cy="12754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6455BDF-2066-4FCF-82B5-2D1FE4AF85CE}"/>
              </a:ext>
            </a:extLst>
          </p:cNvPr>
          <p:cNvGrpSpPr/>
          <p:nvPr/>
        </p:nvGrpSpPr>
        <p:grpSpPr>
          <a:xfrm flipH="1">
            <a:off x="9197142" y="2742157"/>
            <a:ext cx="2994858" cy="379545"/>
            <a:chOff x="1476375" y="371475"/>
            <a:chExt cx="2104437" cy="2667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60533DD-CD12-4E89-8CBB-11D3A870E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7C00948-7925-47CA-A009-3D2CAB6F1858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02FF76F-1D70-4F85-A192-32FCF39C43BF}"/>
              </a:ext>
            </a:extLst>
          </p:cNvPr>
          <p:cNvSpPr/>
          <p:nvPr/>
        </p:nvSpPr>
        <p:spPr>
          <a:xfrm>
            <a:off x="7102763" y="3784545"/>
            <a:ext cx="4688129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進入首頁後點擊左方導覽列的</a:t>
            </a:r>
            <a:r>
              <a:rPr lang="zh-TW" altLang="en-US" sz="2200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</a:t>
            </a:r>
            <a:r>
              <a:rPr lang="zh-TW" altLang="en-US" sz="2200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進入帳號設定之編輯頁面，即可開始進行帳號相關設置。</a:t>
            </a:r>
            <a:endParaRPr lang="en-US" altLang="zh-TW" sz="2200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1FD3B1-A572-4B52-8BE0-511C54C7F3AD}"/>
              </a:ext>
            </a:extLst>
          </p:cNvPr>
          <p:cNvSpPr/>
          <p:nvPr/>
        </p:nvSpPr>
        <p:spPr>
          <a:xfrm>
            <a:off x="-1982329" y="2476532"/>
            <a:ext cx="8225123" cy="8225123"/>
          </a:xfrm>
          <a:prstGeom prst="ellipse">
            <a:avLst/>
          </a:prstGeom>
          <a:noFill/>
          <a:ln w="34925" cap="rnd">
            <a:solidFill>
              <a:srgbClr val="F399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43684DC-E648-4CB2-ADC5-D1789D39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41</a:t>
            </a:fld>
            <a:endParaRPr lang="zh-TW" altLang="en-US" dirty="0"/>
          </a:p>
        </p:txBody>
      </p:sp>
      <p:pic>
        <p:nvPicPr>
          <p:cNvPr id="24" name="圖片 23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6CBE577F-6627-4E2F-A8F5-5029E890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7" y="448508"/>
            <a:ext cx="6063975" cy="6199003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A78F352-91B4-487C-9F8F-FF8B64D99548}"/>
              </a:ext>
            </a:extLst>
          </p:cNvPr>
          <p:cNvSpPr/>
          <p:nvPr/>
        </p:nvSpPr>
        <p:spPr>
          <a:xfrm>
            <a:off x="1206979" y="2595963"/>
            <a:ext cx="1139160" cy="292387"/>
          </a:xfrm>
          <a:prstGeom prst="rightArrow">
            <a:avLst/>
          </a:prstGeom>
          <a:solidFill>
            <a:srgbClr val="F39900"/>
          </a:solidFill>
          <a:ln w="19050" cap="flat">
            <a:solidFill>
              <a:srgbClr val="FBFBFB"/>
            </a:solidFill>
            <a:prstDash val="solid"/>
            <a:miter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F16AB448-331E-4B25-856D-A9A668E6D8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5" y="1163782"/>
            <a:ext cx="5532496" cy="3107633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7F184F09-9CE6-415E-B130-DF41B5C1A07B}"/>
              </a:ext>
            </a:extLst>
          </p:cNvPr>
          <p:cNvGrpSpPr/>
          <p:nvPr/>
        </p:nvGrpSpPr>
        <p:grpSpPr>
          <a:xfrm>
            <a:off x="1591252" y="2154090"/>
            <a:ext cx="1497768" cy="1686220"/>
            <a:chOff x="2426263" y="3082309"/>
            <a:chExt cx="1497768" cy="1686220"/>
          </a:xfrm>
        </p:grpSpPr>
        <p:pic>
          <p:nvPicPr>
            <p:cNvPr id="20" name="圖片 19" descr="一張含有 文字 的圖片&#10;&#10;自動產生的描述">
              <a:extLst>
                <a:ext uri="{FF2B5EF4-FFF2-40B4-BE49-F238E27FC236}">
                  <a16:creationId xmlns:a16="http://schemas.microsoft.com/office/drawing/2014/main" id="{6EC739C3-654F-4641-B3EB-9131EC10C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7" t="54668" r="92688" b="23356"/>
            <a:stretch/>
          </p:blipFill>
          <p:spPr>
            <a:xfrm>
              <a:off x="2426263" y="3082309"/>
              <a:ext cx="1497768" cy="168622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765FF7-3205-4D2D-922D-32A328DF4F80}"/>
                </a:ext>
              </a:extLst>
            </p:cNvPr>
            <p:cNvSpPr/>
            <p:nvPr/>
          </p:nvSpPr>
          <p:spPr>
            <a:xfrm>
              <a:off x="2492932" y="3082309"/>
              <a:ext cx="1431099" cy="168622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CCC3349-20C5-4DB4-B721-DB72B3B6A03B}"/>
              </a:ext>
            </a:extLst>
          </p:cNvPr>
          <p:cNvSpPr/>
          <p:nvPr/>
        </p:nvSpPr>
        <p:spPr>
          <a:xfrm>
            <a:off x="1473233" y="2656908"/>
            <a:ext cx="1958109" cy="701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ACACFDA-8137-4FDC-8AD1-EE1839509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" y="971872"/>
            <a:ext cx="10435628" cy="546377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2"/>
            <a:ext cx="10435628" cy="550495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8951899" y="951338"/>
            <a:ext cx="308017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帳號設定編輯頁面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1DA455-70EC-43D9-9E1B-02ACA3D92682}"/>
              </a:ext>
            </a:extLst>
          </p:cNvPr>
          <p:cNvSpPr/>
          <p:nvPr/>
        </p:nvSpPr>
        <p:spPr>
          <a:xfrm>
            <a:off x="1202603" y="1901228"/>
            <a:ext cx="2318570" cy="425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50804A6-6C0C-4044-B8AE-A3522B25F832}"/>
              </a:ext>
            </a:extLst>
          </p:cNvPr>
          <p:cNvGrpSpPr/>
          <p:nvPr/>
        </p:nvGrpSpPr>
        <p:grpSpPr>
          <a:xfrm>
            <a:off x="1942278" y="2197687"/>
            <a:ext cx="5441133" cy="1506070"/>
            <a:chOff x="2688879" y="2454222"/>
            <a:chExt cx="5441133" cy="1506070"/>
          </a:xfrm>
        </p:grpSpPr>
        <p:pic>
          <p:nvPicPr>
            <p:cNvPr id="14" name="圖片 13" descr="一張含有 文字 的圖片&#10;&#10;自動產生的描述">
              <a:extLst>
                <a:ext uri="{FF2B5EF4-FFF2-40B4-BE49-F238E27FC236}">
                  <a16:creationId xmlns:a16="http://schemas.microsoft.com/office/drawing/2014/main" id="{7178C28F-A4AA-4DEA-A908-1604F015A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" t="14162" r="73490" b="72656"/>
            <a:stretch/>
          </p:blipFill>
          <p:spPr>
            <a:xfrm>
              <a:off x="2716038" y="2454222"/>
              <a:ext cx="5384025" cy="150607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4F2506-B102-4B31-ABAE-FE47448E81B3}"/>
                </a:ext>
              </a:extLst>
            </p:cNvPr>
            <p:cNvSpPr/>
            <p:nvPr/>
          </p:nvSpPr>
          <p:spPr>
            <a:xfrm>
              <a:off x="2688879" y="2454222"/>
              <a:ext cx="5441133" cy="15028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7BC8D622-8038-4AD9-9E58-8B89BA7EB426}"/>
              </a:ext>
            </a:extLst>
          </p:cNvPr>
          <p:cNvSpPr/>
          <p:nvPr/>
        </p:nvSpPr>
        <p:spPr>
          <a:xfrm>
            <a:off x="4019176" y="4019668"/>
            <a:ext cx="7572736" cy="2161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帳號設定頁面提供三項服務</a:t>
            </a: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個人資訊</a:t>
            </a:r>
            <a:r>
              <a:rPr lang="en-US" altLang="zh-TW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該帳號使用者之資訊與修改密碼</a:t>
            </a: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新增編輯者</a:t>
            </a:r>
            <a:r>
              <a:rPr lang="en-US" altLang="zh-TW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提供管理員帳號新增編輯者權限之帳號</a:t>
            </a: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權限列表</a:t>
            </a:r>
            <a:r>
              <a:rPr lang="en-US" altLang="zh-TW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提供管理員帳號管理所有的網站帳號</a:t>
            </a:r>
          </a:p>
        </p:txBody>
      </p:sp>
    </p:spTree>
    <p:extLst>
      <p:ext uri="{BB962C8B-B14F-4D97-AF65-F5344CB8AC3E}">
        <p14:creationId xmlns:p14="http://schemas.microsoft.com/office/powerpoint/2010/main" val="416268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8BFA7F7-65D4-4AE4-9089-CAA4AC2FC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" y="930692"/>
            <a:ext cx="10435628" cy="5504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7487705" y="951667"/>
            <a:ext cx="448501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帳號設定編輯頁面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個人資訊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2"/>
            <a:ext cx="10435628" cy="550495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9C92AA-C4D4-4AAB-8B6B-544EF6B1756F}"/>
              </a:ext>
            </a:extLst>
          </p:cNvPr>
          <p:cNvSpPr/>
          <p:nvPr/>
        </p:nvSpPr>
        <p:spPr>
          <a:xfrm>
            <a:off x="1321491" y="4128380"/>
            <a:ext cx="9805218" cy="2037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D2D4FB-692E-4EC3-8008-602458E053DD}"/>
              </a:ext>
            </a:extLst>
          </p:cNvPr>
          <p:cNvSpPr/>
          <p:nvPr/>
        </p:nvSpPr>
        <p:spPr>
          <a:xfrm>
            <a:off x="3853491" y="4302877"/>
            <a:ext cx="4485013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提供管理員帳號修改密碼，輸入原密碼與新密碼後點擊儲存即可完成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密碼更新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96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5A7F88-AD06-44CF-B339-3DD85D3F9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77" y="948353"/>
            <a:ext cx="10435628" cy="546962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2"/>
            <a:ext cx="10435628" cy="550495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7212574" y="969576"/>
            <a:ext cx="448501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帳號設定編輯頁面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新增編輯者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0AC27A-01BA-4342-A240-EAB70772F4B7}"/>
              </a:ext>
            </a:extLst>
          </p:cNvPr>
          <p:cNvSpPr/>
          <p:nvPr/>
        </p:nvSpPr>
        <p:spPr>
          <a:xfrm>
            <a:off x="1339912" y="2664067"/>
            <a:ext cx="9949759" cy="3199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02576A-5423-421A-A362-88CF6CD2D702}"/>
              </a:ext>
            </a:extLst>
          </p:cNvPr>
          <p:cNvSpPr/>
          <p:nvPr/>
        </p:nvSpPr>
        <p:spPr>
          <a:xfrm>
            <a:off x="5765641" y="3210185"/>
            <a:ext cx="4485013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提供管理員帳號只需輸入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名稱、帳號、密碼、再次輸入密碼、連絡電話、電子郵件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，即可新增一組編輯者權限帳號。</a:t>
            </a:r>
            <a:endParaRPr lang="zh-CN" altLang="en-US" sz="2000" b="1" spc="3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1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3E86BF0D-A59F-4F75-9769-D2A6E71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2859574">
            <a:off x="6378773" y="1790498"/>
            <a:ext cx="2009277" cy="1652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5FBF1A-6107-47EF-B186-AE8A52A2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 rot="18740426" flipV="1">
            <a:off x="3803947" y="3700678"/>
            <a:ext cx="2009277" cy="165257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22DADCE-2C3B-4A7C-801E-2C74A602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10250654" y="4959967"/>
            <a:ext cx="1722064" cy="12801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99F134-3184-4B8E-A83C-9CB6FF718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1356413" y="2939236"/>
            <a:ext cx="470998" cy="47654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0239FC-8497-48AD-B312-9ACE099B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84E3D59-7288-4719-8C48-4FE264AC4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" y="971348"/>
            <a:ext cx="10435628" cy="485473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935838E-EE57-4AB8-84FF-62F3B26B4230}"/>
              </a:ext>
            </a:extLst>
          </p:cNvPr>
          <p:cNvSpPr/>
          <p:nvPr/>
        </p:nvSpPr>
        <p:spPr>
          <a:xfrm>
            <a:off x="986828" y="930692"/>
            <a:ext cx="10435628" cy="4895390"/>
          </a:xfrm>
          <a:prstGeom prst="rect">
            <a:avLst/>
          </a:prstGeom>
          <a:noFill/>
          <a:ln w="57150"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E6182A-7DE2-48C3-9DA6-D615B7F111DC}"/>
              </a:ext>
            </a:extLst>
          </p:cNvPr>
          <p:cNvSpPr/>
          <p:nvPr/>
        </p:nvSpPr>
        <p:spPr>
          <a:xfrm>
            <a:off x="7391889" y="930692"/>
            <a:ext cx="448501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帳號設定編輯頁面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權限列表</a:t>
            </a:r>
            <a:r>
              <a:rPr lang="en-US" altLang="zh-TW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endParaRPr lang="zh-CN" altLang="en-US" sz="2000" b="1" spc="300" dirty="0">
              <a:solidFill>
                <a:srgbClr val="FF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B6EC17-C46C-456B-90B3-6617922F4710}"/>
              </a:ext>
            </a:extLst>
          </p:cNvPr>
          <p:cNvSpPr/>
          <p:nvPr/>
        </p:nvSpPr>
        <p:spPr>
          <a:xfrm>
            <a:off x="1278665" y="4591189"/>
            <a:ext cx="4485013" cy="961289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提供管理員帳號查看所有帳號資訊，亦可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更改其權限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及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刪除帳號</a:t>
            </a:r>
            <a:r>
              <a:rPr lang="zh-TW" altLang="en-US" sz="2000" b="1" spc="3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6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784443" flipV="1">
            <a:off x="4825127" y="115398"/>
            <a:ext cx="2530867" cy="6215743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618764" y="644792"/>
            <a:ext cx="4994669" cy="5225586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3923973" y="1091183"/>
            <a:ext cx="4425407" cy="4588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3210206" y="2244551"/>
            <a:ext cx="5760707" cy="1821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7C9920-4A87-42AD-B41A-982B26F0B8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-316775" y="3289391"/>
            <a:ext cx="658387" cy="6661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B840DF-B1A8-4B1E-BE9E-4A990895B7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6948761" y="4900165"/>
            <a:ext cx="2944201" cy="21887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F8B0FE-3A1C-49D5-8A91-0A75FD73E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4" t="32181" r="3105" b="30236"/>
          <a:stretch/>
        </p:blipFill>
        <p:spPr>
          <a:xfrm>
            <a:off x="10232309" y="-507382"/>
            <a:ext cx="3243833" cy="32283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90F1FF-A036-45E0-A4E1-240D172E39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1982894" y="4920555"/>
            <a:ext cx="1579401" cy="1456694"/>
          </a:xfrm>
          <a:prstGeom prst="rect">
            <a:avLst/>
          </a:prstGeom>
        </p:spPr>
      </p:pic>
      <p:sp>
        <p:nvSpPr>
          <p:cNvPr id="14" name="图文框 13">
            <a:extLst>
              <a:ext uri="{FF2B5EF4-FFF2-40B4-BE49-F238E27FC236}">
                <a16:creationId xmlns:a16="http://schemas.microsoft.com/office/drawing/2014/main" id="{ADD41AF1-F42C-4FD0-B837-CA0C4948FA23}"/>
              </a:ext>
            </a:extLst>
          </p:cNvPr>
          <p:cNvSpPr/>
          <p:nvPr/>
        </p:nvSpPr>
        <p:spPr>
          <a:xfrm rot="2700000" flipV="1">
            <a:off x="10679830" y="3215452"/>
            <a:ext cx="509506" cy="509506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6A4B9C-7ADB-4192-943F-803168D551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-91280" y="225969"/>
            <a:ext cx="1715750" cy="1275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484F16-D23E-4911-B7DA-8224C70CC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153472" y="4900164"/>
            <a:ext cx="1987847" cy="21887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A167A4-4C0A-44C9-9629-8691E3E44C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10699083" y="5766161"/>
            <a:ext cx="470998" cy="4765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F0E21E-DA44-4A91-8C3E-9FD7D0E7A1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2318632" y="-1081096"/>
            <a:ext cx="1815289" cy="18366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5C0A0C-2A99-4067-B9C2-C02B668EBD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69798" r="48264" b="686"/>
          <a:stretch/>
        </p:blipFill>
        <p:spPr>
          <a:xfrm>
            <a:off x="8274078" y="343681"/>
            <a:ext cx="1855598" cy="15261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B9972B-E9C9-4BE7-87E6-50D56A1EF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7" r="80284" b="25384"/>
          <a:stretch/>
        </p:blipFill>
        <p:spPr>
          <a:xfrm>
            <a:off x="4556613" y="6394195"/>
            <a:ext cx="686627" cy="6947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E4CA8DA-7BE7-48FD-8402-43CB287AF127}"/>
              </a:ext>
            </a:extLst>
          </p:cNvPr>
          <p:cNvSpPr/>
          <p:nvPr/>
        </p:nvSpPr>
        <p:spPr>
          <a:xfrm>
            <a:off x="4100161" y="2492305"/>
            <a:ext cx="4031873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7500" dirty="0">
                <a:solidFill>
                  <a:srgbClr val="59595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謝謝聆聽</a:t>
            </a:r>
            <a:endParaRPr lang="zh-CN" altLang="en-US" sz="7500" dirty="0">
              <a:solidFill>
                <a:srgbClr val="59595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08F052-567F-47DF-B47F-BB3D2134A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2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7AF1C7-44EC-4161-8934-0675D562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29369" y="1623001"/>
            <a:ext cx="2338088" cy="17381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7061B56-5C12-4499-9AB0-DDD381738DFF}"/>
              </a:ext>
            </a:extLst>
          </p:cNvPr>
          <p:cNvGrpSpPr/>
          <p:nvPr/>
        </p:nvGrpSpPr>
        <p:grpSpPr>
          <a:xfrm>
            <a:off x="2385666" y="1721455"/>
            <a:ext cx="2994858" cy="379545"/>
            <a:chOff x="1476375" y="371475"/>
            <a:chExt cx="2104437" cy="2667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FBE374E-E386-41AE-A793-EA83241BF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1BABB4-EAD9-4A81-BC6C-6A42096FF536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3E4B0D2-42F3-4D78-8FBC-A32DA75FB1AE}"/>
              </a:ext>
            </a:extLst>
          </p:cNvPr>
          <p:cNvSpPr txBox="1"/>
          <p:nvPr/>
        </p:nvSpPr>
        <p:spPr>
          <a:xfrm flipH="1">
            <a:off x="0" y="1145175"/>
            <a:ext cx="4147457" cy="1497901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566D78-9F60-4461-9682-B19E8CA58305}"/>
              </a:ext>
            </a:extLst>
          </p:cNvPr>
          <p:cNvSpPr/>
          <p:nvPr/>
        </p:nvSpPr>
        <p:spPr>
          <a:xfrm>
            <a:off x="424543" y="1448252"/>
            <a:ext cx="310854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5400" b="1" spc="300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登入方法</a:t>
            </a:r>
            <a:endParaRPr lang="zh-CN" altLang="en-US" sz="5400" b="1" spc="300" dirty="0">
              <a:solidFill>
                <a:srgbClr val="F399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6594-562B-4C71-BEA2-DE1BB2C58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3406052" y="952793"/>
            <a:ext cx="858517" cy="7918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C787B2-EE94-427C-B5AF-7EE14DDE7946}"/>
              </a:ext>
            </a:extLst>
          </p:cNvPr>
          <p:cNvSpPr/>
          <p:nvPr/>
        </p:nvSpPr>
        <p:spPr>
          <a:xfrm>
            <a:off x="367122" y="2908114"/>
            <a:ext cx="4419600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將網頁下拉至最下方，會看到</a:t>
            </a:r>
            <a:r>
              <a:rPr lang="zh-TW" altLang="en-US" sz="2000" b="1" spc="300" dirty="0">
                <a:solidFill>
                  <a:srgbClr val="FF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後台管理</a:t>
            </a:r>
            <a:r>
              <a:rPr lang="zh-TW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的圖片，點擊後將會導向後台登入頁面</a:t>
            </a:r>
            <a:r>
              <a:rPr lang="zh-TW" altLang="en-US" sz="2000" b="1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  <a:endParaRPr lang="zh-CN" altLang="en-US" sz="2000" b="1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84DA3E-B6D2-40C6-9103-D21C2C86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51671" y="1642658"/>
            <a:ext cx="2338088" cy="1738152"/>
          </a:xfrm>
          <a:prstGeom prst="rect">
            <a:avLst/>
          </a:prstGeom>
        </p:spPr>
      </p:pic>
      <p:pic>
        <p:nvPicPr>
          <p:cNvPr id="21" name="圖片 20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23C3F323-BF55-4BD6-B023-016C3E40D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31" y="736373"/>
            <a:ext cx="6063975" cy="619900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802321B-FAED-499F-B342-A355EA8B12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90" y="1358314"/>
            <a:ext cx="5565813" cy="31503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DF62698-79A0-407D-A2A1-7676D9525639}"/>
              </a:ext>
            </a:extLst>
          </p:cNvPr>
          <p:cNvSpPr/>
          <p:nvPr/>
        </p:nvSpPr>
        <p:spPr>
          <a:xfrm>
            <a:off x="6708618" y="3223034"/>
            <a:ext cx="1131683" cy="679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9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7AF1C7-44EC-4161-8934-0675D562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29369" y="1623001"/>
            <a:ext cx="2338088" cy="17381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7061B56-5C12-4499-9AB0-DDD381738DFF}"/>
              </a:ext>
            </a:extLst>
          </p:cNvPr>
          <p:cNvGrpSpPr/>
          <p:nvPr/>
        </p:nvGrpSpPr>
        <p:grpSpPr>
          <a:xfrm>
            <a:off x="2385666" y="1721455"/>
            <a:ext cx="2994858" cy="379545"/>
            <a:chOff x="1476375" y="371475"/>
            <a:chExt cx="2104437" cy="2667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FBE374E-E386-41AE-A793-EA83241BF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1BABB4-EAD9-4A81-BC6C-6A42096FF536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3E4B0D2-42F3-4D78-8FBC-A32DA75FB1AE}"/>
              </a:ext>
            </a:extLst>
          </p:cNvPr>
          <p:cNvSpPr txBox="1"/>
          <p:nvPr/>
        </p:nvSpPr>
        <p:spPr>
          <a:xfrm flipH="1">
            <a:off x="0" y="1145175"/>
            <a:ext cx="4147457" cy="1497901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566D78-9F60-4461-9682-B19E8CA58305}"/>
              </a:ext>
            </a:extLst>
          </p:cNvPr>
          <p:cNvSpPr/>
          <p:nvPr/>
        </p:nvSpPr>
        <p:spPr>
          <a:xfrm>
            <a:off x="424543" y="1448252"/>
            <a:ext cx="310854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5400" b="1" spc="300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登入方法</a:t>
            </a:r>
            <a:endParaRPr lang="zh-CN" altLang="en-US" sz="5400" b="1" spc="300" dirty="0">
              <a:solidFill>
                <a:srgbClr val="F399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6594-562B-4C71-BEA2-DE1BB2C58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3406052" y="952793"/>
            <a:ext cx="858517" cy="7918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C787B2-EE94-427C-B5AF-7EE14DDE7946}"/>
              </a:ext>
            </a:extLst>
          </p:cNvPr>
          <p:cNvSpPr/>
          <p:nvPr/>
        </p:nvSpPr>
        <p:spPr>
          <a:xfrm>
            <a:off x="367122" y="2908114"/>
            <a:ext cx="44196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TW" altLang="en-US" sz="2000" b="1" spc="300" dirty="0">
                <a:solidFill>
                  <a:srgbClr val="46464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於帳號密碼處登入帳號即可。</a:t>
            </a:r>
            <a:endParaRPr lang="zh-CN" altLang="en-US" sz="2000" b="1" spc="300" dirty="0">
              <a:solidFill>
                <a:srgbClr val="46464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84DA3E-B6D2-40C6-9103-D21C2C86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51671" y="1642658"/>
            <a:ext cx="2338088" cy="1738152"/>
          </a:xfrm>
          <a:prstGeom prst="rect">
            <a:avLst/>
          </a:prstGeom>
        </p:spPr>
      </p:pic>
      <p:pic>
        <p:nvPicPr>
          <p:cNvPr id="21" name="圖片 20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23C3F323-BF55-4BD6-B023-016C3E40D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31" y="736373"/>
            <a:ext cx="6063975" cy="61990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FC6B1B-A900-4525-9C3E-93CB2A615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27" y="1439199"/>
            <a:ext cx="5536623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7AF1C7-44EC-4161-8934-0675D562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29369" y="1623001"/>
            <a:ext cx="2338088" cy="17381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7061B56-5C12-4499-9AB0-DDD381738DFF}"/>
              </a:ext>
            </a:extLst>
          </p:cNvPr>
          <p:cNvGrpSpPr/>
          <p:nvPr/>
        </p:nvGrpSpPr>
        <p:grpSpPr>
          <a:xfrm>
            <a:off x="2385666" y="1721455"/>
            <a:ext cx="2994858" cy="379545"/>
            <a:chOff x="1476375" y="371475"/>
            <a:chExt cx="2104437" cy="26670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FBE374E-E386-41AE-A793-EA83241BF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6375" y="504825"/>
              <a:ext cx="1971675" cy="0"/>
            </a:xfrm>
            <a:prstGeom prst="line">
              <a:avLst/>
            </a:prstGeom>
            <a:ln w="28575">
              <a:solidFill>
                <a:srgbClr val="F39900"/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1BABB4-EAD9-4A81-BC6C-6A42096FF536}"/>
                </a:ext>
              </a:extLst>
            </p:cNvPr>
            <p:cNvSpPr/>
            <p:nvPr/>
          </p:nvSpPr>
          <p:spPr>
            <a:xfrm>
              <a:off x="3314112" y="371475"/>
              <a:ext cx="266700" cy="266700"/>
            </a:xfrm>
            <a:prstGeom prst="ellipse">
              <a:avLst/>
            </a:prstGeom>
            <a:noFill/>
            <a:ln w="28575">
              <a:solidFill>
                <a:srgbClr val="F3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3E4B0D2-42F3-4D78-8FBC-A32DA75FB1AE}"/>
              </a:ext>
            </a:extLst>
          </p:cNvPr>
          <p:cNvSpPr txBox="1"/>
          <p:nvPr/>
        </p:nvSpPr>
        <p:spPr>
          <a:xfrm flipH="1">
            <a:off x="0" y="1145175"/>
            <a:ext cx="4147457" cy="1497901"/>
          </a:xfrm>
          <a:custGeom>
            <a:avLst/>
            <a:gdLst>
              <a:gd name="connsiteX0" fmla="*/ 774247 w 3778705"/>
              <a:gd name="connsiteY0" fmla="*/ 0 h 1548494"/>
              <a:gd name="connsiteX1" fmla="*/ 3778705 w 3778705"/>
              <a:gd name="connsiteY1" fmla="*/ 0 h 1548494"/>
              <a:gd name="connsiteX2" fmla="*/ 3778705 w 3778705"/>
              <a:gd name="connsiteY2" fmla="*/ 1548494 h 1548494"/>
              <a:gd name="connsiteX3" fmla="*/ 774247 w 3778705"/>
              <a:gd name="connsiteY3" fmla="*/ 1548494 h 1548494"/>
              <a:gd name="connsiteX4" fmla="*/ 0 w 3778705"/>
              <a:gd name="connsiteY4" fmla="*/ 774247 h 1548494"/>
              <a:gd name="connsiteX5" fmla="*/ 774247 w 3778705"/>
              <a:gd name="connsiteY5" fmla="*/ 0 h 1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8705" h="1548494">
                <a:moveTo>
                  <a:pt x="774247" y="0"/>
                </a:moveTo>
                <a:lnTo>
                  <a:pt x="3778705" y="0"/>
                </a:lnTo>
                <a:lnTo>
                  <a:pt x="3778705" y="1548494"/>
                </a:lnTo>
                <a:lnTo>
                  <a:pt x="774247" y="1548494"/>
                </a:lnTo>
                <a:cubicBezTo>
                  <a:pt x="346642" y="1548494"/>
                  <a:pt x="0" y="1201852"/>
                  <a:pt x="0" y="774247"/>
                </a:cubicBezTo>
                <a:cubicBezTo>
                  <a:pt x="0" y="346642"/>
                  <a:pt x="346642" y="0"/>
                  <a:pt x="774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chemeClr val="bg1">
                <a:lumMod val="75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7500" dirty="0">
              <a:solidFill>
                <a:srgbClr val="595959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566D78-9F60-4461-9682-B19E8CA58305}"/>
              </a:ext>
            </a:extLst>
          </p:cNvPr>
          <p:cNvSpPr/>
          <p:nvPr/>
        </p:nvSpPr>
        <p:spPr>
          <a:xfrm>
            <a:off x="424541" y="1448252"/>
            <a:ext cx="310854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5400" b="1" spc="300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登入成功</a:t>
            </a:r>
            <a:endParaRPr lang="zh-CN" altLang="en-US" sz="5400" b="1" spc="300" dirty="0">
              <a:solidFill>
                <a:srgbClr val="F399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66594-562B-4C71-BEA2-DE1BB2C58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3406052" y="952793"/>
            <a:ext cx="858517" cy="7918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84DA3E-B6D2-40C6-9103-D21C2C86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451671" y="1642658"/>
            <a:ext cx="2338088" cy="1738152"/>
          </a:xfrm>
          <a:prstGeom prst="rect">
            <a:avLst/>
          </a:prstGeom>
        </p:spPr>
      </p:pic>
      <p:pic>
        <p:nvPicPr>
          <p:cNvPr id="21" name="圖片 20" descr="一張含有 文字, 電子用品, 顯示 的圖片&#10;&#10;自動產生的描述">
            <a:extLst>
              <a:ext uri="{FF2B5EF4-FFF2-40B4-BE49-F238E27FC236}">
                <a16:creationId xmlns:a16="http://schemas.microsoft.com/office/drawing/2014/main" id="{23C3F323-BF55-4BD6-B023-016C3E40D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31" y="736373"/>
            <a:ext cx="6063975" cy="6199003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9DD474C-F247-4150-9C61-80B6EF3142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1" y="1440492"/>
            <a:ext cx="5528629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>
            <a:extLst>
              <a:ext uri="{FF2B5EF4-FFF2-40B4-BE49-F238E27FC236}">
                <a16:creationId xmlns:a16="http://schemas.microsoft.com/office/drawing/2014/main" id="{533FF418-B74C-4B03-B89D-FC39B38BCF37}"/>
              </a:ext>
            </a:extLst>
          </p:cNvPr>
          <p:cNvSpPr/>
          <p:nvPr/>
        </p:nvSpPr>
        <p:spPr>
          <a:xfrm rot="5400000" flipV="1">
            <a:off x="5099957" y="606614"/>
            <a:ext cx="1992085" cy="5644774"/>
          </a:xfrm>
          <a:prstGeom prst="frame">
            <a:avLst>
              <a:gd name="adj1" fmla="val 132"/>
            </a:avLst>
          </a:prstGeom>
          <a:solidFill>
            <a:srgbClr val="FEAC22"/>
          </a:solidFill>
          <a:ln>
            <a:solidFill>
              <a:srgbClr val="FEA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9900"/>
              </a:solidFill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DD15B0DC-73CC-4617-819C-1ACFB116ED0B}"/>
              </a:ext>
            </a:extLst>
          </p:cNvPr>
          <p:cNvSpPr/>
          <p:nvPr/>
        </p:nvSpPr>
        <p:spPr>
          <a:xfrm>
            <a:off x="3868504" y="1098521"/>
            <a:ext cx="4454992" cy="4660958"/>
          </a:xfrm>
          <a:prstGeom prst="diamond">
            <a:avLst/>
          </a:prstGeom>
          <a:solidFill>
            <a:srgbClr val="FE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30E6E-C3CD-4389-9872-60E9855B36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0" t="70793" r="49076" b="686"/>
          <a:stretch/>
        </p:blipFill>
        <p:spPr>
          <a:xfrm rot="411943">
            <a:off x="4145794" y="1445694"/>
            <a:ext cx="3947239" cy="40925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384B60-68D1-43BD-9F8A-D5B540D9FB9F}"/>
              </a:ext>
            </a:extLst>
          </p:cNvPr>
          <p:cNvSpPr txBox="1"/>
          <p:nvPr/>
        </p:nvSpPr>
        <p:spPr>
          <a:xfrm>
            <a:off x="447846" y="436801"/>
            <a:ext cx="1484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TW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ADBF0-DE36-4737-A92C-933E77EE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394" r="84626" b="68206"/>
          <a:stretch/>
        </p:blipFill>
        <p:spPr>
          <a:xfrm>
            <a:off x="-569490" y="1303217"/>
            <a:ext cx="1987847" cy="2188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E2DBB2-160D-4F20-989C-5489F21FB5FF}"/>
              </a:ext>
            </a:extLst>
          </p:cNvPr>
          <p:cNvSpPr txBox="1"/>
          <p:nvPr/>
        </p:nvSpPr>
        <p:spPr>
          <a:xfrm>
            <a:off x="4795980" y="3044279"/>
            <a:ext cx="2646878" cy="830997"/>
          </a:xfrm>
          <a:prstGeom prst="rect">
            <a:avLst/>
          </a:prstGeom>
          <a:solidFill>
            <a:srgbClr val="FBFBFB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C23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59595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文章發佈</a:t>
            </a:r>
            <a:endParaRPr lang="zh-CN" altLang="en-US" sz="4800" b="1" dirty="0">
              <a:solidFill>
                <a:srgbClr val="59595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DAB298-F732-4CE8-8CDF-16A38E22AD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74527" r="68377" b="2016"/>
          <a:stretch/>
        </p:blipFill>
        <p:spPr>
          <a:xfrm>
            <a:off x="9942333" y="4988009"/>
            <a:ext cx="2075496" cy="154293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DD7850D-0347-4214-8403-AEDE4F5C0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14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040D845-E64E-429C-B733-F1D733118B30}"/>
              </a:ext>
            </a:extLst>
          </p:cNvPr>
          <p:cNvGrpSpPr/>
          <p:nvPr/>
        </p:nvGrpSpPr>
        <p:grpSpPr>
          <a:xfrm>
            <a:off x="657958" y="1604502"/>
            <a:ext cx="4438857" cy="1563808"/>
            <a:chOff x="3676441" y="1639429"/>
            <a:chExt cx="4438857" cy="1563808"/>
          </a:xfrm>
        </p:grpSpPr>
        <p:sp>
          <p:nvSpPr>
            <p:cNvPr id="6" name="矩形: 剪去单角 5">
              <a:extLst>
                <a:ext uri="{FF2B5EF4-FFF2-40B4-BE49-F238E27FC236}">
                  <a16:creationId xmlns:a16="http://schemas.microsoft.com/office/drawing/2014/main" id="{2BB970FD-C01A-40A1-9FB2-262755A3C01E}"/>
                </a:ext>
              </a:extLst>
            </p:cNvPr>
            <p:cNvSpPr/>
            <p:nvPr/>
          </p:nvSpPr>
          <p:spPr>
            <a:xfrm>
              <a:off x="3929743" y="1879629"/>
              <a:ext cx="2879268" cy="1323608"/>
            </a:xfrm>
            <a:prstGeom prst="snip1Rect">
              <a:avLst>
                <a:gd name="adj" fmla="val 50000"/>
              </a:avLst>
            </a:prstGeom>
            <a:solidFill>
              <a:srgbClr val="FEF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1CC84B-C4FA-42CB-BB51-2B0993B6CB90}"/>
                </a:ext>
              </a:extLst>
            </p:cNvPr>
            <p:cNvSpPr/>
            <p:nvPr/>
          </p:nvSpPr>
          <p:spPr>
            <a:xfrm>
              <a:off x="5531131" y="2234193"/>
              <a:ext cx="10823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b="1" spc="300" dirty="0">
                  <a:solidFill>
                    <a:srgbClr val="F399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說明</a:t>
              </a:r>
              <a:endParaRPr lang="zh-CN" altLang="en-US" sz="3200" b="1" spc="300" dirty="0">
                <a:solidFill>
                  <a:srgbClr val="F399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id="{C62B5B6E-24BE-4CFF-81AA-BB112E7FAE50}"/>
                </a:ext>
              </a:extLst>
            </p:cNvPr>
            <p:cNvSpPr/>
            <p:nvPr/>
          </p:nvSpPr>
          <p:spPr>
            <a:xfrm rot="5400000" flipV="1">
              <a:off x="5532200" y="522134"/>
              <a:ext cx="1127598" cy="4038598"/>
            </a:xfrm>
            <a:prstGeom prst="frame">
              <a:avLst>
                <a:gd name="adj1" fmla="val 132"/>
              </a:avLst>
            </a:prstGeom>
            <a:solidFill>
              <a:srgbClr val="FEAC22"/>
            </a:solidFill>
            <a:ln>
              <a:solidFill>
                <a:srgbClr val="FEAC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39900"/>
                </a:solidFill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47C9C1-5D17-4C59-8BF0-ED8BB4A3C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17" r="80284" b="25384"/>
            <a:stretch/>
          </p:blipFill>
          <p:spPr>
            <a:xfrm>
              <a:off x="3676441" y="1639429"/>
              <a:ext cx="697104" cy="705311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9ABB89D-3B6A-4D27-B645-E74D238B26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3426" r="24313" b="38025"/>
          <a:stretch/>
        </p:blipFill>
        <p:spPr>
          <a:xfrm rot="19695365">
            <a:off x="9747557" y="1990498"/>
            <a:ext cx="858517" cy="79181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A6454BC-71B4-401F-9E14-A24411649C36}"/>
              </a:ext>
            </a:extLst>
          </p:cNvPr>
          <p:cNvGrpSpPr/>
          <p:nvPr/>
        </p:nvGrpSpPr>
        <p:grpSpPr>
          <a:xfrm>
            <a:off x="793565" y="3578471"/>
            <a:ext cx="8196526" cy="1141338"/>
            <a:chOff x="1022558" y="3241650"/>
            <a:chExt cx="6214757" cy="114133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78B65B-0B6C-4826-AF7A-8EA296D2F30C}"/>
                </a:ext>
              </a:extLst>
            </p:cNvPr>
            <p:cNvSpPr/>
            <p:nvPr/>
          </p:nvSpPr>
          <p:spPr>
            <a:xfrm>
              <a:off x="1464571" y="3241650"/>
              <a:ext cx="5772744" cy="1141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30000"/>
                </a:spcBef>
              </a:pPr>
              <a:r>
                <a:rPr lang="zh-TW" altLang="en-US" sz="2400" spc="300" dirty="0">
                  <a:solidFill>
                    <a:srgbClr val="46464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公告發佈分為兩類，</a:t>
              </a:r>
              <a:r>
                <a:rPr lang="zh-TW" altLang="en-US" sz="2400" b="1" spc="3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一般社區公告</a:t>
              </a:r>
              <a:r>
                <a:rPr lang="zh-TW" altLang="en-US" sz="2400" spc="300" dirty="0">
                  <a:solidFill>
                    <a:srgbClr val="46464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與</a:t>
              </a:r>
              <a:r>
                <a:rPr lang="zh-TW" altLang="en-US" sz="2400" b="1" spc="3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頁面公告</a:t>
              </a:r>
              <a:r>
                <a:rPr lang="zh-TW" alt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，</a:t>
              </a:r>
              <a:r>
                <a:rPr lang="zh-TW" altLang="en-US" sz="2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兩者的發佈方式不盡相同</a:t>
              </a:r>
              <a:r>
                <a:rPr lang="zh-TW" altLang="en-US" sz="2400" spc="300" dirty="0">
                  <a:solidFill>
                    <a:srgbClr val="464646"/>
                  </a:solidFill>
                </a:rPr>
                <a:t>。</a:t>
              </a:r>
              <a:endParaRPr lang="zh-CN" altLang="en-US" sz="2400" spc="300" dirty="0">
                <a:solidFill>
                  <a:srgbClr val="464646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play-button_88011">
              <a:extLst>
                <a:ext uri="{FF2B5EF4-FFF2-40B4-BE49-F238E27FC236}">
                  <a16:creationId xmlns:a16="http://schemas.microsoft.com/office/drawing/2014/main" id="{6CAAEC35-BCFC-42EE-B6A2-3CF1E38F65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2558" y="3363866"/>
              <a:ext cx="332657" cy="332718"/>
            </a:xfrm>
            <a:custGeom>
              <a:avLst/>
              <a:gdLst>
                <a:gd name="connsiteX0" fmla="*/ 56750 w 607390"/>
                <a:gd name="connsiteY0" fmla="*/ 456490 h 607501"/>
                <a:gd name="connsiteX1" fmla="*/ 56750 w 607390"/>
                <a:gd name="connsiteY1" fmla="*/ 523646 h 607501"/>
                <a:gd name="connsiteX2" fmla="*/ 113641 w 607390"/>
                <a:gd name="connsiteY2" fmla="*/ 531360 h 607501"/>
                <a:gd name="connsiteX3" fmla="*/ 102008 w 607390"/>
                <a:gd name="connsiteY3" fmla="*/ 519744 h 607501"/>
                <a:gd name="connsiteX4" fmla="*/ 56750 w 607390"/>
                <a:gd name="connsiteY4" fmla="*/ 456490 h 607501"/>
                <a:gd name="connsiteX5" fmla="*/ 534959 w 607390"/>
                <a:gd name="connsiteY5" fmla="*/ 262916 h 607501"/>
                <a:gd name="connsiteX6" fmla="*/ 412180 w 607390"/>
                <a:gd name="connsiteY6" fmla="*/ 404943 h 607501"/>
                <a:gd name="connsiteX7" fmla="*/ 405728 w 607390"/>
                <a:gd name="connsiteY7" fmla="*/ 411386 h 607501"/>
                <a:gd name="connsiteX8" fmla="*/ 408364 w 607390"/>
                <a:gd name="connsiteY8" fmla="*/ 429446 h 607501"/>
                <a:gd name="connsiteX9" fmla="*/ 356653 w 607390"/>
                <a:gd name="connsiteY9" fmla="*/ 479722 h 607501"/>
                <a:gd name="connsiteX10" fmla="*/ 332115 w 607390"/>
                <a:gd name="connsiteY10" fmla="*/ 473279 h 607501"/>
                <a:gd name="connsiteX11" fmla="*/ 227422 w 607390"/>
                <a:gd name="connsiteY11" fmla="*/ 541706 h 607501"/>
                <a:gd name="connsiteX12" fmla="*/ 303670 w 607390"/>
                <a:gd name="connsiteY12" fmla="*/ 555954 h 607501"/>
                <a:gd name="connsiteX13" fmla="*/ 308850 w 607390"/>
                <a:gd name="connsiteY13" fmla="*/ 555954 h 607501"/>
                <a:gd name="connsiteX14" fmla="*/ 544047 w 607390"/>
                <a:gd name="connsiteY14" fmla="*/ 327440 h 607501"/>
                <a:gd name="connsiteX15" fmla="*/ 534959 w 607390"/>
                <a:gd name="connsiteY15" fmla="*/ 262916 h 607501"/>
                <a:gd name="connsiteX16" fmla="*/ 285541 w 607390"/>
                <a:gd name="connsiteY16" fmla="*/ 154471 h 607501"/>
                <a:gd name="connsiteX17" fmla="*/ 337195 w 607390"/>
                <a:gd name="connsiteY17" fmla="*/ 206090 h 607501"/>
                <a:gd name="connsiteX18" fmla="*/ 285541 w 607390"/>
                <a:gd name="connsiteY18" fmla="*/ 257709 h 607501"/>
                <a:gd name="connsiteX19" fmla="*/ 233887 w 607390"/>
                <a:gd name="connsiteY19" fmla="*/ 206090 h 607501"/>
                <a:gd name="connsiteX20" fmla="*/ 285541 w 607390"/>
                <a:gd name="connsiteY20" fmla="*/ 154471 h 607501"/>
                <a:gd name="connsiteX21" fmla="*/ 308850 w 607390"/>
                <a:gd name="connsiteY21" fmla="*/ 88672 h 607501"/>
                <a:gd name="connsiteX22" fmla="*/ 73563 w 607390"/>
                <a:gd name="connsiteY22" fmla="*/ 318456 h 607501"/>
                <a:gd name="connsiteX23" fmla="*/ 138178 w 607390"/>
                <a:gd name="connsiteY23" fmla="*/ 484895 h 607501"/>
                <a:gd name="connsiteX24" fmla="*/ 171804 w 607390"/>
                <a:gd name="connsiteY24" fmla="*/ 513301 h 607501"/>
                <a:gd name="connsiteX25" fmla="*/ 306215 w 607390"/>
                <a:gd name="connsiteY25" fmla="*/ 429446 h 607501"/>
                <a:gd name="connsiteX26" fmla="*/ 306215 w 607390"/>
                <a:gd name="connsiteY26" fmla="*/ 426814 h 607501"/>
                <a:gd name="connsiteX27" fmla="*/ 357925 w 607390"/>
                <a:gd name="connsiteY27" fmla="*/ 376537 h 607501"/>
                <a:gd name="connsiteX28" fmla="*/ 367013 w 607390"/>
                <a:gd name="connsiteY28" fmla="*/ 377808 h 607501"/>
                <a:gd name="connsiteX29" fmla="*/ 376010 w 607390"/>
                <a:gd name="connsiteY29" fmla="*/ 368733 h 607501"/>
                <a:gd name="connsiteX30" fmla="*/ 511694 w 607390"/>
                <a:gd name="connsiteY30" fmla="*/ 203564 h 607501"/>
                <a:gd name="connsiteX31" fmla="*/ 479431 w 607390"/>
                <a:gd name="connsiteY31" fmla="*/ 161001 h 607501"/>
                <a:gd name="connsiteX32" fmla="*/ 313940 w 607390"/>
                <a:gd name="connsiteY32" fmla="*/ 88672 h 607501"/>
                <a:gd name="connsiteX33" fmla="*/ 308850 w 607390"/>
                <a:gd name="connsiteY33" fmla="*/ 88672 h 607501"/>
                <a:gd name="connsiteX34" fmla="*/ 508195 w 607390"/>
                <a:gd name="connsiteY34" fmla="*/ 50783 h 607501"/>
                <a:gd name="connsiteX35" fmla="*/ 438081 w 607390"/>
                <a:gd name="connsiteY35" fmla="*/ 69341 h 607501"/>
                <a:gd name="connsiteX36" fmla="*/ 515602 w 607390"/>
                <a:gd name="connsiteY36" fmla="*/ 126152 h 607501"/>
                <a:gd name="connsiteX37" fmla="*/ 537594 w 607390"/>
                <a:gd name="connsiteY37" fmla="*/ 153196 h 607501"/>
                <a:gd name="connsiteX38" fmla="*/ 554407 w 607390"/>
                <a:gd name="connsiteY38" fmla="*/ 89942 h 607501"/>
                <a:gd name="connsiteX39" fmla="*/ 545319 w 607390"/>
                <a:gd name="connsiteY39" fmla="*/ 60266 h 607501"/>
                <a:gd name="connsiteX40" fmla="*/ 508195 w 607390"/>
                <a:gd name="connsiteY40" fmla="*/ 50783 h 607501"/>
                <a:gd name="connsiteX41" fmla="*/ 500572 w 607390"/>
                <a:gd name="connsiteY41" fmla="*/ 756 h 607501"/>
                <a:gd name="connsiteX42" fmla="*/ 584125 w 607390"/>
                <a:gd name="connsiteY42" fmla="*/ 25418 h 607501"/>
                <a:gd name="connsiteX43" fmla="*/ 607390 w 607390"/>
                <a:gd name="connsiteY43" fmla="*/ 91303 h 607501"/>
                <a:gd name="connsiteX44" fmla="*/ 569857 w 607390"/>
                <a:gd name="connsiteY44" fmla="*/ 207466 h 607501"/>
                <a:gd name="connsiteX45" fmla="*/ 594485 w 607390"/>
                <a:gd name="connsiteY45" fmla="*/ 328711 h 607501"/>
                <a:gd name="connsiteX46" fmla="*/ 308850 w 607390"/>
                <a:gd name="connsiteY46" fmla="*/ 607501 h 607501"/>
                <a:gd name="connsiteX47" fmla="*/ 302307 w 607390"/>
                <a:gd name="connsiteY47" fmla="*/ 607501 h 607501"/>
                <a:gd name="connsiteX48" fmla="*/ 165351 w 607390"/>
                <a:gd name="connsiteY48" fmla="*/ 568841 h 607501"/>
                <a:gd name="connsiteX49" fmla="*/ 90376 w 607390"/>
                <a:gd name="connsiteY49" fmla="*/ 584269 h 607501"/>
                <a:gd name="connsiteX50" fmla="*/ 21852 w 607390"/>
                <a:gd name="connsiteY50" fmla="*/ 558495 h 607501"/>
                <a:gd name="connsiteX51" fmla="*/ 30940 w 607390"/>
                <a:gd name="connsiteY51" fmla="*/ 388154 h 607501"/>
                <a:gd name="connsiteX52" fmla="*/ 23125 w 607390"/>
                <a:gd name="connsiteY52" fmla="*/ 317095 h 607501"/>
                <a:gd name="connsiteX53" fmla="*/ 308850 w 607390"/>
                <a:gd name="connsiteY53" fmla="*/ 38304 h 607501"/>
                <a:gd name="connsiteX54" fmla="*/ 315303 w 607390"/>
                <a:gd name="connsiteY54" fmla="*/ 38304 h 607501"/>
                <a:gd name="connsiteX55" fmla="*/ 373466 w 607390"/>
                <a:gd name="connsiteY55" fmla="*/ 44838 h 607501"/>
                <a:gd name="connsiteX56" fmla="*/ 500572 w 607390"/>
                <a:gd name="connsiteY56" fmla="*/ 756 h 60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7390" h="607501">
                  <a:moveTo>
                    <a:pt x="56750" y="456490"/>
                  </a:moveTo>
                  <a:cubicBezTo>
                    <a:pt x="46390" y="487527"/>
                    <a:pt x="46390" y="512030"/>
                    <a:pt x="56750" y="523646"/>
                  </a:cubicBezTo>
                  <a:cubicBezTo>
                    <a:pt x="67110" y="533992"/>
                    <a:pt x="86468" y="536533"/>
                    <a:pt x="113641" y="531360"/>
                  </a:cubicBezTo>
                  <a:lnTo>
                    <a:pt x="102008" y="519744"/>
                  </a:lnTo>
                  <a:cubicBezTo>
                    <a:pt x="83923" y="500414"/>
                    <a:pt x="68383" y="479722"/>
                    <a:pt x="56750" y="456490"/>
                  </a:cubicBezTo>
                  <a:close/>
                  <a:moveTo>
                    <a:pt x="534959" y="262916"/>
                  </a:moveTo>
                  <a:cubicBezTo>
                    <a:pt x="502697" y="309381"/>
                    <a:pt x="461346" y="358478"/>
                    <a:pt x="412180" y="404943"/>
                  </a:cubicBezTo>
                  <a:lnTo>
                    <a:pt x="405728" y="411386"/>
                  </a:lnTo>
                  <a:cubicBezTo>
                    <a:pt x="407000" y="416559"/>
                    <a:pt x="408364" y="423002"/>
                    <a:pt x="408364" y="429446"/>
                  </a:cubicBezTo>
                  <a:cubicBezTo>
                    <a:pt x="407000" y="456490"/>
                    <a:pt x="383735" y="479722"/>
                    <a:pt x="356653" y="479722"/>
                  </a:cubicBezTo>
                  <a:cubicBezTo>
                    <a:pt x="347565" y="479722"/>
                    <a:pt x="339840" y="477181"/>
                    <a:pt x="332115" y="473279"/>
                  </a:cubicBezTo>
                  <a:cubicBezTo>
                    <a:pt x="297218" y="500414"/>
                    <a:pt x="262320" y="523646"/>
                    <a:pt x="227422" y="541706"/>
                  </a:cubicBezTo>
                  <a:cubicBezTo>
                    <a:pt x="251960" y="550781"/>
                    <a:pt x="277769" y="555954"/>
                    <a:pt x="303670" y="555954"/>
                  </a:cubicBezTo>
                  <a:lnTo>
                    <a:pt x="308850" y="555954"/>
                  </a:lnTo>
                  <a:cubicBezTo>
                    <a:pt x="435446" y="555954"/>
                    <a:pt x="541502" y="453949"/>
                    <a:pt x="544047" y="327440"/>
                  </a:cubicBezTo>
                  <a:cubicBezTo>
                    <a:pt x="544047" y="305569"/>
                    <a:pt x="541502" y="283607"/>
                    <a:pt x="534959" y="262916"/>
                  </a:cubicBezTo>
                  <a:close/>
                  <a:moveTo>
                    <a:pt x="285541" y="154471"/>
                  </a:moveTo>
                  <a:cubicBezTo>
                    <a:pt x="314069" y="154471"/>
                    <a:pt x="337195" y="177582"/>
                    <a:pt x="337195" y="206090"/>
                  </a:cubicBezTo>
                  <a:cubicBezTo>
                    <a:pt x="337195" y="234598"/>
                    <a:pt x="314069" y="257709"/>
                    <a:pt x="285541" y="257709"/>
                  </a:cubicBezTo>
                  <a:cubicBezTo>
                    <a:pt x="257013" y="257709"/>
                    <a:pt x="233887" y="234598"/>
                    <a:pt x="233887" y="206090"/>
                  </a:cubicBezTo>
                  <a:cubicBezTo>
                    <a:pt x="233887" y="177582"/>
                    <a:pt x="257013" y="154471"/>
                    <a:pt x="285541" y="154471"/>
                  </a:cubicBezTo>
                  <a:close/>
                  <a:moveTo>
                    <a:pt x="308850" y="88672"/>
                  </a:moveTo>
                  <a:cubicBezTo>
                    <a:pt x="182164" y="88672"/>
                    <a:pt x="76198" y="190677"/>
                    <a:pt x="73563" y="318456"/>
                  </a:cubicBezTo>
                  <a:cubicBezTo>
                    <a:pt x="72291" y="380349"/>
                    <a:pt x="95556" y="439791"/>
                    <a:pt x="138178" y="484895"/>
                  </a:cubicBezTo>
                  <a:cubicBezTo>
                    <a:pt x="148539" y="495241"/>
                    <a:pt x="160171" y="504316"/>
                    <a:pt x="171804" y="513301"/>
                  </a:cubicBezTo>
                  <a:cubicBezTo>
                    <a:pt x="210609" y="495241"/>
                    <a:pt x="257140" y="468106"/>
                    <a:pt x="306215" y="429446"/>
                  </a:cubicBezTo>
                  <a:lnTo>
                    <a:pt x="306215" y="426814"/>
                  </a:lnTo>
                  <a:cubicBezTo>
                    <a:pt x="307487" y="398409"/>
                    <a:pt x="330752" y="376537"/>
                    <a:pt x="357925" y="376537"/>
                  </a:cubicBezTo>
                  <a:cubicBezTo>
                    <a:pt x="361833" y="376537"/>
                    <a:pt x="364378" y="377808"/>
                    <a:pt x="367013" y="377808"/>
                  </a:cubicBezTo>
                  <a:cubicBezTo>
                    <a:pt x="369558" y="375176"/>
                    <a:pt x="372103" y="371364"/>
                    <a:pt x="376010" y="368733"/>
                  </a:cubicBezTo>
                  <a:cubicBezTo>
                    <a:pt x="432901" y="314554"/>
                    <a:pt x="479431" y="256472"/>
                    <a:pt x="511694" y="203564"/>
                  </a:cubicBezTo>
                  <a:cubicBezTo>
                    <a:pt x="502697" y="189316"/>
                    <a:pt x="492336" y="173888"/>
                    <a:pt x="479431" y="161001"/>
                  </a:cubicBezTo>
                  <a:cubicBezTo>
                    <a:pt x="435446" y="115807"/>
                    <a:pt x="377283" y="89942"/>
                    <a:pt x="313940" y="88672"/>
                  </a:cubicBezTo>
                  <a:cubicBezTo>
                    <a:pt x="312667" y="89942"/>
                    <a:pt x="311395" y="88672"/>
                    <a:pt x="308850" y="88672"/>
                  </a:cubicBezTo>
                  <a:close/>
                  <a:moveTo>
                    <a:pt x="508195" y="50783"/>
                  </a:moveTo>
                  <a:cubicBezTo>
                    <a:pt x="490110" y="51917"/>
                    <a:pt x="466527" y="57725"/>
                    <a:pt x="438081" y="69341"/>
                  </a:cubicBezTo>
                  <a:cubicBezTo>
                    <a:pt x="466527" y="83499"/>
                    <a:pt x="492336" y="102920"/>
                    <a:pt x="515602" y="126152"/>
                  </a:cubicBezTo>
                  <a:cubicBezTo>
                    <a:pt x="523326" y="135137"/>
                    <a:pt x="531142" y="144212"/>
                    <a:pt x="537594" y="153196"/>
                  </a:cubicBezTo>
                  <a:cubicBezTo>
                    <a:pt x="547955" y="128693"/>
                    <a:pt x="554407" y="108002"/>
                    <a:pt x="554407" y="89942"/>
                  </a:cubicBezTo>
                  <a:cubicBezTo>
                    <a:pt x="554407" y="77055"/>
                    <a:pt x="551772" y="66710"/>
                    <a:pt x="545319" y="60266"/>
                  </a:cubicBezTo>
                  <a:cubicBezTo>
                    <a:pt x="538866" y="53188"/>
                    <a:pt x="526280" y="49648"/>
                    <a:pt x="508195" y="50783"/>
                  </a:cubicBezTo>
                  <a:close/>
                  <a:moveTo>
                    <a:pt x="500572" y="756"/>
                  </a:moveTo>
                  <a:cubicBezTo>
                    <a:pt x="536594" y="-2647"/>
                    <a:pt x="565358" y="5407"/>
                    <a:pt x="584125" y="25418"/>
                  </a:cubicBezTo>
                  <a:cubicBezTo>
                    <a:pt x="599665" y="42207"/>
                    <a:pt x="607390" y="64169"/>
                    <a:pt x="607390" y="91303"/>
                  </a:cubicBezTo>
                  <a:cubicBezTo>
                    <a:pt x="607390" y="124791"/>
                    <a:pt x="593122" y="164813"/>
                    <a:pt x="569857" y="207466"/>
                  </a:cubicBezTo>
                  <a:cubicBezTo>
                    <a:pt x="586669" y="244856"/>
                    <a:pt x="595757" y="286148"/>
                    <a:pt x="594485" y="328711"/>
                  </a:cubicBezTo>
                  <a:cubicBezTo>
                    <a:pt x="591850" y="482354"/>
                    <a:pt x="463891" y="607501"/>
                    <a:pt x="308850" y="607501"/>
                  </a:cubicBezTo>
                  <a:lnTo>
                    <a:pt x="302307" y="607501"/>
                  </a:lnTo>
                  <a:cubicBezTo>
                    <a:pt x="253232" y="606231"/>
                    <a:pt x="206702" y="592073"/>
                    <a:pt x="165351" y="568841"/>
                  </a:cubicBezTo>
                  <a:cubicBezTo>
                    <a:pt x="138178" y="579187"/>
                    <a:pt x="113641" y="584269"/>
                    <a:pt x="90376" y="584269"/>
                  </a:cubicBezTo>
                  <a:cubicBezTo>
                    <a:pt x="63203" y="584269"/>
                    <a:pt x="39937" y="576555"/>
                    <a:pt x="21852" y="558495"/>
                  </a:cubicBezTo>
                  <a:cubicBezTo>
                    <a:pt x="-10410" y="524917"/>
                    <a:pt x="-6593" y="465565"/>
                    <a:pt x="30940" y="388154"/>
                  </a:cubicBezTo>
                  <a:cubicBezTo>
                    <a:pt x="24488" y="364921"/>
                    <a:pt x="21852" y="341689"/>
                    <a:pt x="23125" y="317095"/>
                  </a:cubicBezTo>
                  <a:cubicBezTo>
                    <a:pt x="27032" y="163542"/>
                    <a:pt x="154991" y="38304"/>
                    <a:pt x="308850" y="38304"/>
                  </a:cubicBezTo>
                  <a:lnTo>
                    <a:pt x="315303" y="38304"/>
                  </a:lnTo>
                  <a:cubicBezTo>
                    <a:pt x="335932" y="38304"/>
                    <a:pt x="355381" y="40936"/>
                    <a:pt x="373466" y="44838"/>
                  </a:cubicBezTo>
                  <a:cubicBezTo>
                    <a:pt x="421269" y="19020"/>
                    <a:pt x="464550" y="4159"/>
                    <a:pt x="500572" y="756"/>
                  </a:cubicBezTo>
                  <a:close/>
                </a:path>
              </a:pathLst>
            </a:custGeom>
            <a:solidFill>
              <a:srgbClr val="F39900"/>
            </a:solidFill>
            <a:ln>
              <a:noFill/>
            </a:ln>
            <a:effectLst>
              <a:outerShdw blurRad="444500" sx="101000" sy="101000" algn="ctr" rotWithShape="0">
                <a:schemeClr val="bg1">
                  <a:lumMod val="75000"/>
                  <a:alpha val="9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7500">
                <a:solidFill>
                  <a:srgbClr val="59595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endParaRPr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03701FEF-E1F5-4547-9D0A-B4FF1347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DD967E-A4EF-4B35-8610-0F4E9A387DC4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67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辛德拉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15545</TotalTime>
  <Words>979</Words>
  <Application>Microsoft Office PowerPoint</Application>
  <PresentationFormat>寬螢幕</PresentationFormat>
  <Paragraphs>192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等线</vt:lpstr>
      <vt:lpstr>思源黑体 CN Bold</vt:lpstr>
      <vt:lpstr>思源黑体 CN Regular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蔡銘凱</cp:lastModifiedBy>
  <cp:revision>404</cp:revision>
  <dcterms:created xsi:type="dcterms:W3CDTF">2017-08-18T03:02:00Z</dcterms:created>
  <dcterms:modified xsi:type="dcterms:W3CDTF">2021-11-09T05:45:15Z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